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Lst>
  <p:sldSz cy="6858000" cx="12192000"/>
  <p:notesSz cx="6858000" cy="9144000"/>
  <p:embeddedFontLst>
    <p:embeddedFont>
      <p:font typeface="Arial Black"/>
      <p:regular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57" roundtripDataSignature="AMtx7mirMlo5SJqNppJMew6bPc+AvSjd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3ABFDD-5016-44B8-A10F-9AD24FD47731}">
  <a:tblStyle styleId="{513ABFDD-5016-44B8-A10F-9AD24FD47731}"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E6E7E9"/>
          </a:solidFill>
        </a:fill>
      </a:tcStyle>
    </a:wholeTbl>
    <a:band1H>
      <a:tcTxStyle/>
      <a:tcStyle>
        <a:fill>
          <a:solidFill>
            <a:srgbClr val="CACBCF"/>
          </a:solidFill>
        </a:fill>
      </a:tcStyle>
    </a:band1H>
    <a:band2H>
      <a:tcTxStyle/>
    </a:band2H>
    <a:band1V>
      <a:tcTxStyle/>
      <a:tcStyle>
        <a:fill>
          <a:solidFill>
            <a:srgbClr val="CACBCF"/>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E6E7E9"/>
          </a:solidFill>
        </a:fill>
      </a:tcStyle>
    </a:lastRow>
    <a:seCell>
      <a:tcTxStyle/>
    </a:seCell>
    <a:swCell>
      <a:tcTxStyle/>
    </a:swCell>
    <a:firstRow>
      <a:tcTxStyle b="on" i="off">
        <a:font>
          <a:latin typeface="Arial"/>
          <a:ea typeface="Arial"/>
          <a:cs typeface="Arial"/>
        </a:font>
        <a:schemeClr val="lt1"/>
      </a:tcTxStyle>
      <a:tcStyle>
        <a:fill>
          <a:solidFill>
            <a:schemeClr val="accent2"/>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font" Target="fonts/ArialBlack-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ColorStyle" Target="colors1.xml"/><Relationship Id="rId3"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ColorStyle" Target="colors2.xml"/><Relationship Id="rId3"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ColorStyle" Target="colors3.xml"/><Relationship Id="rId3"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microsoft.com/office/2011/relationships/chartColorStyle" Target="colors4.xml"/><Relationship Id="rId3"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microsoft.com/office/2011/relationships/chartColorStyle" Target="colors5.xml"/><Relationship Id="rId3"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microsoft.com/office/2011/relationships/chartColorStyle" Target="colors6.xml"/><Relationship Id="rId3"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bar"/>
        <c:grouping val="clustered"/>
        <c:ser>
          <c:idx val="0"/>
          <c:order val="0"/>
          <c:tx>
            <c:strRef>
              <c:f>Sheet1!$B$1</c:f>
              <c:strCache>
                <c:ptCount val="1"/>
                <c:pt idx="0">
                  <c:v>Age</c:v>
                </c:pt>
              </c:strCache>
            </c:strRef>
          </c:tx>
          <c:spPr>
            <a:solidFill>
              <a:schemeClr val="accent1"/>
            </a:solidFill>
            <a:ln>
              <a:noFill/>
            </a:ln>
            <a:effectLst/>
          </c:spPr>
          <c:dPt>
            <c:idx val="0"/>
            <c:spPr>
              <a:solidFill>
                <a:schemeClr val="bg2"/>
              </a:solidFill>
              <a:ln>
                <a:noFill/>
              </a:ln>
              <a:effectLst/>
            </c:spPr>
            <c:extLst xmlns:c16r2="http://schemas.microsoft.com/office/drawing/2015/06/chart">
              <c:ext xmlns:c16="http://schemas.microsoft.com/office/drawing/2014/chart" uri="{C3380CC4-5D6E-409C-BE32-E72D297353CC}">
                <c16:uniqueId val="{00000003-9B4E-4068-A7EE-70A6CE049947}"/>
              </c:ext>
            </c:extLst>
          </c:dPt>
          <c:dPt>
            <c:idx val="1"/>
            <c:spPr>
              <a:solidFill>
                <a:schemeClr val="tx2"/>
              </a:solidFill>
              <a:ln>
                <a:noFill/>
              </a:ln>
              <a:effectLst/>
            </c:spPr>
            <c:extLst xmlns:c16r2="http://schemas.microsoft.com/office/drawing/2015/06/chart">
              <c:ext xmlns:c16="http://schemas.microsoft.com/office/drawing/2014/chart" uri="{C3380CC4-5D6E-409C-BE32-E72D297353CC}">
                <c16:uniqueId val="{00000001-9B4E-4068-A7EE-70A6CE049947}"/>
              </c:ext>
            </c:extLst>
          </c:dPt>
          <c:dPt>
            <c:idx val="2"/>
            <c:spPr>
              <a:solidFill>
                <a:schemeClr val="tx2"/>
              </a:solidFill>
              <a:ln>
                <a:noFill/>
              </a:ln>
              <a:effectLst/>
            </c:spPr>
            <c:extLst xmlns:c16r2="http://schemas.microsoft.com/office/drawing/2015/06/chart">
              <c:ext xmlns:c16="http://schemas.microsoft.com/office/drawing/2014/chart" uri="{C3380CC4-5D6E-409C-BE32-E72D297353CC}">
                <c16:uniqueId val="{00000002-9B4E-4068-A7EE-70A6CE049947}"/>
              </c:ext>
            </c:extLst>
          </c:dPt>
          <c:dPt>
            <c:idx val="3"/>
            <c:spPr>
              <a:solidFill>
                <a:schemeClr val="bg2"/>
              </a:solidFill>
              <a:ln>
                <a:noFill/>
              </a:ln>
              <a:effectLst/>
            </c:spPr>
            <c:extLst xmlns:c16r2="http://schemas.microsoft.com/office/drawing/2015/06/chart">
              <c:ext xmlns:c16="http://schemas.microsoft.com/office/drawing/2014/chart" uri="{C3380CC4-5D6E-409C-BE32-E72D297353CC}">
                <c16:uniqueId val="{00000004-9B4E-4068-A7EE-70A6CE049947}"/>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18-24 yrs</c:v>
                </c:pt>
                <c:pt idx="1">
                  <c:v>25-29 yrs</c:v>
                </c:pt>
                <c:pt idx="2">
                  <c:v>30-35 yrs</c:v>
                </c:pt>
                <c:pt idx="3">
                  <c:v>Above 35 yrs</c:v>
                </c:pt>
              </c:strCache>
            </c:strRef>
          </c:cat>
          <c:val>
            <c:numRef>
              <c:f>Sheet1!$B$2:$B$5</c:f>
              <c:numCache>
                <c:formatCode>0%</c:formatCode>
                <c:ptCount val="4"/>
                <c:pt idx="0">
                  <c:v>0.125</c:v>
                </c:pt>
                <c:pt idx="1">
                  <c:v>0.28125</c:v>
                </c:pt>
                <c:pt idx="2">
                  <c:v>0.29687500000000011</c:v>
                </c:pt>
                <c:pt idx="3">
                  <c:v>0.29687500000000011</c:v>
                </c:pt>
              </c:numCache>
            </c:numRef>
          </c:val>
          <c:extLst xmlns:c16r2="http://schemas.microsoft.com/office/drawing/2015/06/chart">
            <c:ext xmlns:c16="http://schemas.microsoft.com/office/drawing/2014/chart" uri="{C3380CC4-5D6E-409C-BE32-E72D297353CC}">
              <c16:uniqueId val="{00000000-9B4E-4068-A7EE-70A6CE049947}"/>
            </c:ext>
          </c:extLst>
        </c:ser>
        <c:dLbls>
          <c:showVal val="1"/>
        </c:dLbls>
        <c:gapWidth val="54"/>
        <c:axId val="117956992"/>
        <c:axId val="117958528"/>
      </c:barChart>
      <c:catAx>
        <c:axId val="117956992"/>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7958528"/>
        <c:crosses val="autoZero"/>
        <c:auto val="1"/>
        <c:lblAlgn val="ctr"/>
        <c:lblOffset val="100"/>
      </c:catAx>
      <c:valAx>
        <c:axId val="117958528"/>
        <c:scaling>
          <c:orientation val="minMax"/>
        </c:scaling>
        <c:delete val="1"/>
        <c:axPos val="t"/>
        <c:numFmt formatCode="0%" sourceLinked="1"/>
        <c:majorTickMark val="none"/>
        <c:tickLblPos val="none"/>
        <c:crossAx val="11795699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chemeClr val="tx1"/>
                </a:solidFill>
              </a:rPr>
              <a:t> </a:t>
            </a:r>
          </a:p>
        </c:rich>
      </c:tx>
      <c:layout>
        <c:manualLayout>
          <c:xMode val="edge"/>
          <c:yMode val="edge"/>
          <c:x val="0.41525941787714782"/>
          <c:y val="0"/>
        </c:manualLayout>
      </c:layout>
      <c:spPr>
        <a:noFill/>
        <a:ln>
          <a:noFill/>
        </a:ln>
        <a:effectLst/>
      </c:spPr>
    </c:title>
    <c:plotArea>
      <c:layout>
        <c:manualLayout>
          <c:layoutTarget val="inner"/>
          <c:xMode val="edge"/>
          <c:yMode val="edge"/>
          <c:x val="0.21450887187488665"/>
          <c:y val="0"/>
          <c:w val="0.61245709205704124"/>
          <c:h val="1"/>
        </c:manualLayout>
      </c:layout>
      <c:doughnutChart>
        <c:varyColors val="1"/>
        <c:ser>
          <c:idx val="0"/>
          <c:order val="0"/>
          <c:tx>
            <c:strRef>
              <c:f>Sheet1!$B$1</c:f>
              <c:strCache>
                <c:ptCount val="1"/>
                <c:pt idx="0">
                  <c:v>Gender </c:v>
                </c:pt>
              </c:strCache>
            </c:strRef>
          </c:tx>
          <c:spPr>
            <a:ln>
              <a:noFill/>
            </a:ln>
          </c:spPr>
          <c:dPt>
            <c:idx val="0"/>
            <c:spPr>
              <a:solidFill>
                <a:schemeClr val="bg2"/>
              </a:solidFill>
              <a:ln w="19050">
                <a:noFill/>
              </a:ln>
              <a:effectLst/>
            </c:spPr>
            <c:extLst xmlns:c16r2="http://schemas.microsoft.com/office/drawing/2015/06/chart">
              <c:ext xmlns:c16="http://schemas.microsoft.com/office/drawing/2014/chart" uri="{C3380CC4-5D6E-409C-BE32-E72D297353CC}">
                <c16:uniqueId val="{00000002-7A62-4D25-99E4-78FCD9B90C63}"/>
              </c:ext>
            </c:extLst>
          </c:dPt>
          <c:dPt>
            <c:idx val="1"/>
            <c:spPr>
              <a:solidFill>
                <a:schemeClr val="tx2"/>
              </a:solidFill>
              <a:ln w="19050">
                <a:noFill/>
              </a:ln>
              <a:effectLst/>
            </c:spPr>
            <c:extLst xmlns:c16r2="http://schemas.microsoft.com/office/drawing/2015/06/chart">
              <c:ext xmlns:c16="http://schemas.microsoft.com/office/drawing/2014/chart" uri="{C3380CC4-5D6E-409C-BE32-E72D297353CC}">
                <c16:uniqueId val="{00000003-19F6-44BB-94F0-6109AE26524D}"/>
              </c:ext>
            </c:extLst>
          </c:dPt>
          <c:dLbls>
            <c:spPr>
              <a:noFill/>
              <a:ln>
                <a:no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Male</c:v>
                </c:pt>
                <c:pt idx="1">
                  <c:v>Female </c:v>
                </c:pt>
              </c:strCache>
            </c:strRef>
          </c:cat>
          <c:val>
            <c:numRef>
              <c:f>Sheet1!$B$2:$B$3</c:f>
              <c:numCache>
                <c:formatCode>0%</c:formatCode>
                <c:ptCount val="2"/>
                <c:pt idx="0">
                  <c:v>0.7200000000000002</c:v>
                </c:pt>
                <c:pt idx="1">
                  <c:v>0.28000000000000008</c:v>
                </c:pt>
              </c:numCache>
            </c:numRef>
          </c:val>
          <c:extLst xmlns:c16r2="http://schemas.microsoft.com/office/drawing/2015/06/chart">
            <c:ext xmlns:c16="http://schemas.microsoft.com/office/drawing/2014/chart" uri="{C3380CC4-5D6E-409C-BE32-E72D297353CC}">
              <c16:uniqueId val="{00000000-7A62-4D25-99E4-78FCD9B90C63}"/>
            </c:ext>
          </c:extLst>
        </c:ser>
        <c:firstSliceAng val="11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1.2594904680372962E-2"/>
          <c:y val="0"/>
          <c:w val="0.97481019063925411"/>
          <c:h val="0.85847529860024363"/>
        </c:manualLayout>
      </c:layout>
      <c:barChart>
        <c:barDir val="col"/>
        <c:grouping val="clustered"/>
        <c:ser>
          <c:idx val="0"/>
          <c:order val="0"/>
          <c:tx>
            <c:strRef>
              <c:f>Sheet1!$B$1</c:f>
              <c:strCache>
                <c:ptCount val="1"/>
                <c:pt idx="0">
                  <c:v>Column1</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Oral nicotine pouches (64)</c:v>
                </c:pt>
                <c:pt idx="1">
                  <c:v>Manufactured cigarettes (62)</c:v>
                </c:pt>
                <c:pt idx="2">
                  <c:v>Heated tobacco products (19*)</c:v>
                </c:pt>
                <c:pt idx="3">
                  <c:v>E-cigarettes/vaping products (8*)</c:v>
                </c:pt>
                <c:pt idx="4">
                  <c:v>Snus/snuff (5*)</c:v>
                </c:pt>
                <c:pt idx="5">
                  <c:v>Hand-rolled cigarettes (4*)</c:v>
                </c:pt>
                <c:pt idx="6">
                  <c:v>Chewing tobacco (3*)</c:v>
                </c:pt>
              </c:strCache>
            </c:strRef>
          </c:cat>
          <c:val>
            <c:numRef>
              <c:f>Sheet1!$B$2:$B$8</c:f>
              <c:numCache>
                <c:formatCode>0%</c:formatCode>
                <c:ptCount val="7"/>
                <c:pt idx="0">
                  <c:v>1</c:v>
                </c:pt>
                <c:pt idx="1">
                  <c:v>0.96875000000000022</c:v>
                </c:pt>
                <c:pt idx="2">
                  <c:v>0.29687500000000011</c:v>
                </c:pt>
                <c:pt idx="3">
                  <c:v>0.125</c:v>
                </c:pt>
                <c:pt idx="4">
                  <c:v>7.8125E-2</c:v>
                </c:pt>
                <c:pt idx="5">
                  <c:v>6.25E-2</c:v>
                </c:pt>
                <c:pt idx="6">
                  <c:v>4.6874999999999986E-2</c:v>
                </c:pt>
              </c:numCache>
            </c:numRef>
          </c:val>
          <c:extLst xmlns:c16r2="http://schemas.microsoft.com/office/drawing/2015/06/chart">
            <c:ext xmlns:c16="http://schemas.microsoft.com/office/drawing/2014/chart" uri="{C3380CC4-5D6E-409C-BE32-E72D297353CC}">
              <c16:uniqueId val="{00000000-1749-4FAD-BDD1-CAE5E60606F0}"/>
            </c:ext>
          </c:extLst>
        </c:ser>
        <c:dLbls>
          <c:showVal val="1"/>
        </c:dLbls>
        <c:gapWidth val="46"/>
        <c:overlap val="-27"/>
        <c:axId val="134489984"/>
        <c:axId val="134491520"/>
      </c:barChart>
      <c:catAx>
        <c:axId val="1344899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4491520"/>
        <c:crosses val="autoZero"/>
        <c:auto val="1"/>
        <c:lblAlgn val="ctr"/>
        <c:lblOffset val="100"/>
      </c:catAx>
      <c:valAx>
        <c:axId val="134491520"/>
        <c:scaling>
          <c:orientation val="minMax"/>
        </c:scaling>
        <c:delete val="1"/>
        <c:axPos val="l"/>
        <c:numFmt formatCode="0%" sourceLinked="1"/>
        <c:majorTickMark val="none"/>
        <c:tickLblPos val="none"/>
        <c:crossAx val="13448998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47445568033522717"/>
          <c:y val="3.4549432552774609E-2"/>
          <c:w val="0.39388461493182392"/>
          <c:h val="0.93665937365324692"/>
        </c:manualLayout>
      </c:layout>
      <c:barChart>
        <c:barDir val="bar"/>
        <c:grouping val="clustered"/>
        <c:ser>
          <c:idx val="0"/>
          <c:order val="0"/>
          <c:tx>
            <c:strRef>
              <c:f>Sheet1!$B$1</c:f>
              <c:strCache>
                <c:ptCount val="1"/>
                <c:pt idx="0">
                  <c:v>Series 1</c:v>
                </c:pt>
              </c:strCache>
            </c:strRef>
          </c:tx>
          <c:spPr>
            <a:solidFill>
              <a:schemeClr val="accent1"/>
            </a:solidFill>
            <a:ln>
              <a:noFill/>
            </a:ln>
            <a:effectLst/>
          </c:spPr>
          <c:dPt>
            <c:idx val="0"/>
            <c:spPr>
              <a:solidFill>
                <a:schemeClr val="tx2"/>
              </a:solidFill>
              <a:ln>
                <a:noFill/>
              </a:ln>
              <a:effectLst/>
            </c:spPr>
            <c:extLst xmlns:c16r2="http://schemas.microsoft.com/office/drawing/2015/06/chart">
              <c:ext xmlns:c16="http://schemas.microsoft.com/office/drawing/2014/chart" uri="{C3380CC4-5D6E-409C-BE32-E72D297353CC}">
                <c16:uniqueId val="{00000000-E42C-4DFD-B178-0B5E552C6ADF}"/>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Self-employed/Businessperson</c:v>
                </c:pt>
                <c:pt idx="1">
                  <c:v>Employed in the formal sector (White-collar job)</c:v>
                </c:pt>
                <c:pt idx="2">
                  <c:v>Employed in the informal sector (Blue-collar job)</c:v>
                </c:pt>
                <c:pt idx="3">
                  <c:v>Unemployed/looking for work</c:v>
                </c:pt>
                <c:pt idx="4">
                  <c:v>Still in school/Full time student</c:v>
                </c:pt>
              </c:strCache>
            </c:strRef>
          </c:cat>
          <c:val>
            <c:numRef>
              <c:f>Sheet1!$B$2:$B$6</c:f>
              <c:numCache>
                <c:formatCode>0%</c:formatCode>
                <c:ptCount val="5"/>
                <c:pt idx="0">
                  <c:v>0.5625</c:v>
                </c:pt>
                <c:pt idx="1">
                  <c:v>0.18750000000000006</c:v>
                </c:pt>
                <c:pt idx="2">
                  <c:v>0.10937500000000003</c:v>
                </c:pt>
                <c:pt idx="3">
                  <c:v>7.8125E-2</c:v>
                </c:pt>
                <c:pt idx="4">
                  <c:v>6.25E-2</c:v>
                </c:pt>
              </c:numCache>
            </c:numRef>
          </c:val>
          <c:extLst xmlns:c16r2="http://schemas.microsoft.com/office/drawing/2015/06/chart">
            <c:ext xmlns:c16="http://schemas.microsoft.com/office/drawing/2014/chart" uri="{C3380CC4-5D6E-409C-BE32-E72D297353CC}">
              <c16:uniqueId val="{00000000-2A3E-4CE0-A560-B318343EEFB3}"/>
            </c:ext>
          </c:extLst>
        </c:ser>
        <c:dLbls>
          <c:showVal val="1"/>
        </c:dLbls>
        <c:gapWidth val="47"/>
        <c:overlap val="-20"/>
        <c:axId val="134700032"/>
        <c:axId val="134710016"/>
      </c:barChart>
      <c:catAx>
        <c:axId val="134700032"/>
        <c:scaling>
          <c:orientation val="maxMin"/>
        </c:scaling>
        <c:axPos val="l"/>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solidFill>
                <a:latin typeface="+mn-lt"/>
                <a:ea typeface="+mn-ea"/>
                <a:cs typeface="+mn-cs"/>
              </a:defRPr>
            </a:pPr>
            <a:endParaRPr lang="en-US"/>
          </a:p>
        </c:txPr>
        <c:crossAx val="134710016"/>
        <c:crosses val="autoZero"/>
        <c:auto val="1"/>
        <c:lblAlgn val="ctr"/>
        <c:lblOffset val="100"/>
      </c:catAx>
      <c:valAx>
        <c:axId val="134710016"/>
        <c:scaling>
          <c:orientation val="minMax"/>
        </c:scaling>
        <c:delete val="1"/>
        <c:axPos val="t"/>
        <c:numFmt formatCode="0%" sourceLinked="1"/>
        <c:majorTickMark val="none"/>
        <c:tickLblPos val="none"/>
        <c:crossAx val="13470003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52394861405794235"/>
          <c:y val="3.1670313173376742E-2"/>
          <c:w val="0.46113193241635109"/>
          <c:h val="0.93665937365324692"/>
        </c:manualLayout>
      </c:layout>
      <c:barChart>
        <c:barDir val="bar"/>
        <c:grouping val="clustered"/>
        <c:ser>
          <c:idx val="0"/>
          <c:order val="0"/>
          <c:tx>
            <c:strRef>
              <c:f>Sheet1!$B$1</c:f>
              <c:strCache>
                <c:ptCount val="1"/>
                <c:pt idx="0">
                  <c:v>Series 1</c:v>
                </c:pt>
              </c:strCache>
            </c:strRef>
          </c:tx>
          <c:spPr>
            <a:solidFill>
              <a:schemeClr val="accent1"/>
            </a:solidFill>
            <a:ln>
              <a:noFill/>
            </a:ln>
            <a:effectLst/>
          </c:spPr>
          <c:dPt>
            <c:idx val="2"/>
            <c:spPr>
              <a:solidFill>
                <a:schemeClr val="tx2"/>
              </a:solidFill>
              <a:ln>
                <a:noFill/>
              </a:ln>
              <a:effectLst/>
            </c:spPr>
            <c:extLst xmlns:c16r2="http://schemas.microsoft.com/office/drawing/2015/06/chart">
              <c:ext xmlns:c16="http://schemas.microsoft.com/office/drawing/2014/chart" uri="{C3380CC4-5D6E-409C-BE32-E72D297353CC}">
                <c16:uniqueId val="{00000001-E164-4D42-AA67-A5AE32141A66}"/>
              </c:ext>
            </c:extLst>
          </c:dPt>
          <c:dLbls>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Completed University Education</c:v>
                </c:pt>
                <c:pt idx="1">
                  <c:v>Part University Education</c:v>
                </c:pt>
                <c:pt idx="2">
                  <c:v>Completed College (Not University)</c:v>
                </c:pt>
                <c:pt idx="3">
                  <c:v>Part College Education (Not University)</c:v>
                </c:pt>
                <c:pt idx="4">
                  <c:v>Completed Secondary Education</c:v>
                </c:pt>
                <c:pt idx="5">
                  <c:v>Part Secondary Education</c:v>
                </c:pt>
                <c:pt idx="6">
                  <c:v>None/Never gone to school</c:v>
                </c:pt>
              </c:strCache>
            </c:strRef>
          </c:cat>
          <c:val>
            <c:numRef>
              <c:f>Sheet1!$B$2:$B$8</c:f>
              <c:numCache>
                <c:formatCode>0%</c:formatCode>
                <c:ptCount val="7"/>
                <c:pt idx="0">
                  <c:v>0.21875000000000006</c:v>
                </c:pt>
                <c:pt idx="1">
                  <c:v>0.125</c:v>
                </c:pt>
                <c:pt idx="2">
                  <c:v>0.48437500000000011</c:v>
                </c:pt>
                <c:pt idx="3">
                  <c:v>1.5625E-2</c:v>
                </c:pt>
                <c:pt idx="4">
                  <c:v>0.10937500000000003</c:v>
                </c:pt>
                <c:pt idx="5">
                  <c:v>1.5625E-2</c:v>
                </c:pt>
                <c:pt idx="6">
                  <c:v>3.125E-2</c:v>
                </c:pt>
              </c:numCache>
            </c:numRef>
          </c:val>
          <c:extLst xmlns:c16r2="http://schemas.microsoft.com/office/drawing/2015/06/chart">
            <c:ext xmlns:c16="http://schemas.microsoft.com/office/drawing/2014/chart" uri="{C3380CC4-5D6E-409C-BE32-E72D297353CC}">
              <c16:uniqueId val="{00000000-E164-4D42-AA67-A5AE32141A66}"/>
            </c:ext>
          </c:extLst>
        </c:ser>
        <c:dLbls>
          <c:showVal val="1"/>
        </c:dLbls>
        <c:gapWidth val="48"/>
        <c:overlap val="-20"/>
        <c:axId val="134733184"/>
        <c:axId val="120083584"/>
      </c:barChart>
      <c:catAx>
        <c:axId val="134733184"/>
        <c:scaling>
          <c:orientation val="maxMin"/>
        </c:scaling>
        <c:axPos val="l"/>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0083584"/>
        <c:crosses val="autoZero"/>
        <c:auto val="1"/>
        <c:lblAlgn val="ctr"/>
        <c:lblOffset val="100"/>
      </c:catAx>
      <c:valAx>
        <c:axId val="120083584"/>
        <c:scaling>
          <c:orientation val="minMax"/>
        </c:scaling>
        <c:delete val="1"/>
        <c:axPos val="t"/>
        <c:numFmt formatCode="0%" sourceLinked="1"/>
        <c:majorTickMark val="none"/>
        <c:tickLblPos val="none"/>
        <c:crossAx val="13473318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6980301310775989"/>
          <c:y val="6.9560389453934182E-2"/>
          <c:w val="0.68304805138585034"/>
          <c:h val="0.90865067852296866"/>
        </c:manualLayout>
      </c:layout>
      <c:barChart>
        <c:barDir val="bar"/>
        <c:grouping val="clustered"/>
        <c:ser>
          <c:idx val="0"/>
          <c:order val="0"/>
          <c:tx>
            <c:strRef>
              <c:f>Sheet1!$B$1</c:f>
              <c:strCache>
                <c:ptCount val="1"/>
                <c:pt idx="0">
                  <c:v>Series 1</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Nairobi</c:v>
                </c:pt>
                <c:pt idx="1">
                  <c:v>Mombasa</c:v>
                </c:pt>
                <c:pt idx="2">
                  <c:v>Narok</c:v>
                </c:pt>
                <c:pt idx="3">
                  <c:v>Kiambu</c:v>
                </c:pt>
                <c:pt idx="4">
                  <c:v>Kisumu</c:v>
                </c:pt>
                <c:pt idx="5">
                  <c:v>Siaya</c:v>
                </c:pt>
                <c:pt idx="6">
                  <c:v>Vihiga</c:v>
                </c:pt>
                <c:pt idx="7">
                  <c:v>Athi River</c:v>
                </c:pt>
                <c:pt idx="8">
                  <c:v>Meru</c:v>
                </c:pt>
                <c:pt idx="9">
                  <c:v>Kakamega</c:v>
                </c:pt>
                <c:pt idx="10">
                  <c:v>Muranga</c:v>
                </c:pt>
                <c:pt idx="11">
                  <c:v>Refused to answer </c:v>
                </c:pt>
              </c:strCache>
            </c:strRef>
          </c:cat>
          <c:val>
            <c:numRef>
              <c:f>Sheet1!$B$2:$B$13</c:f>
              <c:numCache>
                <c:formatCode>0%</c:formatCode>
                <c:ptCount val="12"/>
                <c:pt idx="0">
                  <c:v>0.57812500000000022</c:v>
                </c:pt>
                <c:pt idx="1">
                  <c:v>0.10937500000000003</c:v>
                </c:pt>
                <c:pt idx="2">
                  <c:v>9.3750000000000042E-2</c:v>
                </c:pt>
                <c:pt idx="3">
                  <c:v>4.6874999999999986E-2</c:v>
                </c:pt>
                <c:pt idx="4">
                  <c:v>3.125E-2</c:v>
                </c:pt>
                <c:pt idx="5">
                  <c:v>3.125E-2</c:v>
                </c:pt>
                <c:pt idx="6">
                  <c:v>1.5625E-2</c:v>
                </c:pt>
                <c:pt idx="7">
                  <c:v>1.5625E-2</c:v>
                </c:pt>
                <c:pt idx="8">
                  <c:v>1.5625E-2</c:v>
                </c:pt>
                <c:pt idx="9">
                  <c:v>1.5625E-2</c:v>
                </c:pt>
                <c:pt idx="10">
                  <c:v>1.5625E-2</c:v>
                </c:pt>
                <c:pt idx="11">
                  <c:v>3.125E-2</c:v>
                </c:pt>
              </c:numCache>
            </c:numRef>
          </c:val>
          <c:extLst xmlns:c16r2="http://schemas.microsoft.com/office/drawing/2015/06/chart">
            <c:ext xmlns:c16="http://schemas.microsoft.com/office/drawing/2014/chart" uri="{C3380CC4-5D6E-409C-BE32-E72D297353CC}">
              <c16:uniqueId val="{00000000-8FB1-4D81-B45A-D576A5905F20}"/>
            </c:ext>
          </c:extLst>
        </c:ser>
        <c:dLbls>
          <c:showVal val="1"/>
        </c:dLbls>
        <c:gapWidth val="18"/>
        <c:overlap val="-20"/>
        <c:axId val="135026560"/>
        <c:axId val="135028096"/>
      </c:barChart>
      <c:catAx>
        <c:axId val="135026560"/>
        <c:scaling>
          <c:orientation val="maxMin"/>
        </c:scaling>
        <c:axPos val="l"/>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5028096"/>
        <c:crosses val="autoZero"/>
        <c:auto val="1"/>
        <c:lblAlgn val="ctr"/>
        <c:lblOffset val="100"/>
      </c:catAx>
      <c:valAx>
        <c:axId val="135028096"/>
        <c:scaling>
          <c:orientation val="minMax"/>
          <c:max val="0.60000000000000031"/>
        </c:scaling>
        <c:delete val="1"/>
        <c:axPos val="t"/>
        <c:numFmt formatCode="0%" sourceLinked="1"/>
        <c:tickLblPos val="none"/>
        <c:crossAx val="13502656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lumMod val="85000"/>
      </a:schemeClr>
    </a:solidFill>
    <a:ln>
      <a:noFill/>
    </a:ln>
    <a:effectLst/>
  </c:spPr>
  <c:txPr>
    <a:bodyPr/>
    <a:lstStyle/>
    <a:p>
      <a:pPr>
        <a:defRPr>
          <a:solidFill>
            <a:schemeClr val="tx1"/>
          </a:solidFill>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png"/></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12" type="sldNum"/>
          </p:nvPr>
        </p:nvSpPr>
        <p:spPr>
          <a:xfrm>
            <a:off x="194310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pic>
        <p:nvPicPr>
          <p:cNvPr id="6" name="Google Shape;6;n"/>
          <p:cNvPicPr preferRelativeResize="0"/>
          <p:nvPr/>
        </p:nvPicPr>
        <p:blipFill rotWithShape="1">
          <a:blip r:embed="rId2">
            <a:alphaModFix/>
          </a:blip>
          <a:srcRect b="0" l="0" r="0" t="0"/>
          <a:stretch/>
        </p:blipFill>
        <p:spPr>
          <a:xfrm>
            <a:off x="3071445" y="222059"/>
            <a:ext cx="715110" cy="644908"/>
          </a:xfrm>
          <a:prstGeom prst="rect">
            <a:avLst/>
          </a:prstGeom>
          <a:noFill/>
          <a:ln>
            <a:noFill/>
          </a:ln>
        </p:spPr>
      </p:pic>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9" name="Google Shape;70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3" name="Google Shape;73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1" name="Google Shape;76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0" name="Google Shape;77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1" name="Google Shape;78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0" name="Google Shape;79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8" name="Google Shape;79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5" name="Google Shape;80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2" name="Google Shape;81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6" name="Google Shape;83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3" name="Google Shape;84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6" name="Google Shape;85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1" name="Google Shape;88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7" name="Google Shape;88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5" name="Google Shape;89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2" name="Google Shape;902;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3" name="Google Shape;903;p45:notes"/>
          <p:cNvSpPr txBox="1"/>
          <p:nvPr>
            <p:ph idx="12" type="sldNum"/>
          </p:nvPr>
        </p:nvSpPr>
        <p:spPr>
          <a:xfrm>
            <a:off x="1943100" y="8685213"/>
            <a:ext cx="2971800" cy="4587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7" name="Google Shape;917;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8" name="Google Shape;918;p46:notes"/>
          <p:cNvSpPr txBox="1"/>
          <p:nvPr>
            <p:ph idx="12" type="sldNum"/>
          </p:nvPr>
        </p:nvSpPr>
        <p:spPr>
          <a:xfrm>
            <a:off x="1943100" y="8685213"/>
            <a:ext cx="2971800" cy="4587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GB">
                <a:solidFill>
                  <a:srgbClr val="000000"/>
                </a:solidFill>
              </a:rPr>
              <a:t>‹#›</a:t>
            </a:fld>
            <a:endParaRPr>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8" name="Google Shape;92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8" name="Google Shape;93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5" name="Google Shape;94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_2" showMasterSp="0">
  <p:cSld name="1_Cover_2">
    <p:bg>
      <p:bgPr>
        <a:solidFill>
          <a:srgbClr val="233475"/>
        </a:solidFill>
      </p:bgPr>
    </p:bg>
    <p:spTree>
      <p:nvGrpSpPr>
        <p:cNvPr id="13" name="Shape 13"/>
        <p:cNvGrpSpPr/>
        <p:nvPr/>
      </p:nvGrpSpPr>
      <p:grpSpPr>
        <a:xfrm>
          <a:off x="0" y="0"/>
          <a:ext cx="0" cy="0"/>
          <a:chOff x="0" y="0"/>
          <a:chExt cx="0" cy="0"/>
        </a:xfrm>
      </p:grpSpPr>
      <p:sp>
        <p:nvSpPr>
          <p:cNvPr id="14" name="Google Shape;14;p51"/>
          <p:cNvSpPr/>
          <p:nvPr/>
        </p:nvSpPr>
        <p:spPr>
          <a:xfrm>
            <a:off x="0" y="0"/>
            <a:ext cx="12192000" cy="6858000"/>
          </a:xfrm>
          <a:prstGeom prst="rect">
            <a:avLst/>
          </a:prstGeom>
          <a:gradFill>
            <a:gsLst>
              <a:gs pos="0">
                <a:srgbClr val="000000">
                  <a:alpha val="77647"/>
                </a:srgbClr>
              </a:gs>
              <a:gs pos="100000">
                <a:srgbClr val="000000">
                  <a:alpha val="0"/>
                </a:srgbClr>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5" name="Google Shape;15;p51"/>
          <p:cNvPicPr preferRelativeResize="0"/>
          <p:nvPr/>
        </p:nvPicPr>
        <p:blipFill rotWithShape="1">
          <a:blip r:embed="rId2">
            <a:alphaModFix/>
          </a:blip>
          <a:srcRect b="0" l="0" r="0" t="0"/>
          <a:stretch/>
        </p:blipFill>
        <p:spPr>
          <a:xfrm>
            <a:off x="0" y="2"/>
            <a:ext cx="3597120" cy="3540023"/>
          </a:xfrm>
          <a:prstGeom prst="rect">
            <a:avLst/>
          </a:prstGeom>
          <a:noFill/>
          <a:ln>
            <a:noFill/>
          </a:ln>
        </p:spPr>
      </p:pic>
      <p:sp>
        <p:nvSpPr>
          <p:cNvPr id="16" name="Google Shape;16;p51"/>
          <p:cNvSpPr txBox="1"/>
          <p:nvPr>
            <p:ph idx="1" type="subTitle"/>
          </p:nvPr>
        </p:nvSpPr>
        <p:spPr>
          <a:xfrm>
            <a:off x="459132" y="2664813"/>
            <a:ext cx="7551997" cy="369161"/>
          </a:xfrm>
          <a:prstGeom prst="rect">
            <a:avLst/>
          </a:prstGeom>
          <a:noFill/>
          <a:ln>
            <a:noFill/>
          </a:ln>
        </p:spPr>
        <p:txBody>
          <a:bodyPr anchorCtr="0" anchor="t" bIns="0" lIns="0" spcFirstLastPara="1" rIns="0" wrap="square" tIns="0">
            <a:spAutoFit/>
          </a:bodyPr>
          <a:lstStyle>
            <a:lvl1pPr lvl="0" algn="l">
              <a:lnSpc>
                <a:spcPct val="100000"/>
              </a:lnSpc>
              <a:spcBef>
                <a:spcPts val="300"/>
              </a:spcBef>
              <a:spcAft>
                <a:spcPts val="0"/>
              </a:spcAft>
              <a:buClr>
                <a:schemeClr val="lt1"/>
              </a:buClr>
              <a:buSzPts val="2396"/>
              <a:buNone/>
              <a:defRPr sz="2396">
                <a:solidFill>
                  <a:schemeClr val="lt1"/>
                </a:solidFill>
                <a:latin typeface="Arial Black"/>
                <a:ea typeface="Arial Black"/>
                <a:cs typeface="Arial Black"/>
                <a:sym typeface="Arial Black"/>
              </a:defRPr>
            </a:lvl1pPr>
            <a:lvl2pPr lvl="1" algn="ctr">
              <a:lnSpc>
                <a:spcPct val="100000"/>
              </a:lnSpc>
              <a:spcBef>
                <a:spcPts val="300"/>
              </a:spcBef>
              <a:spcAft>
                <a:spcPts val="0"/>
              </a:spcAft>
              <a:buClr>
                <a:schemeClr val="dk1"/>
              </a:buClr>
              <a:buSzPts val="1598"/>
              <a:buFont typeface="Arial"/>
              <a:buNone/>
              <a:defRPr sz="1996"/>
            </a:lvl2pPr>
            <a:lvl3pPr lvl="2" algn="ctr">
              <a:lnSpc>
                <a:spcPct val="100000"/>
              </a:lnSpc>
              <a:spcBef>
                <a:spcPts val="300"/>
              </a:spcBef>
              <a:spcAft>
                <a:spcPts val="0"/>
              </a:spcAft>
              <a:buClr>
                <a:schemeClr val="dk1"/>
              </a:buClr>
              <a:buSzPts val="1797"/>
              <a:buNone/>
              <a:defRPr sz="1796"/>
            </a:lvl3pPr>
            <a:lvl4pPr lvl="3" algn="ctr">
              <a:lnSpc>
                <a:spcPct val="90000"/>
              </a:lnSpc>
              <a:spcBef>
                <a:spcPts val="500"/>
              </a:spcBef>
              <a:spcAft>
                <a:spcPts val="0"/>
              </a:spcAft>
              <a:buClr>
                <a:schemeClr val="lt2"/>
              </a:buClr>
              <a:buSzPts val="1597"/>
              <a:buNone/>
              <a:defRPr sz="1597"/>
            </a:lvl4pPr>
            <a:lvl5pPr lvl="4" algn="ctr">
              <a:lnSpc>
                <a:spcPct val="90000"/>
              </a:lnSpc>
              <a:spcBef>
                <a:spcPts val="500"/>
              </a:spcBef>
              <a:spcAft>
                <a:spcPts val="0"/>
              </a:spcAft>
              <a:buClr>
                <a:schemeClr val="lt2"/>
              </a:buClr>
              <a:buSzPts val="1597"/>
              <a:buNone/>
              <a:defRPr sz="1597"/>
            </a:lvl5pPr>
            <a:lvl6pPr lvl="5" algn="ctr">
              <a:lnSpc>
                <a:spcPct val="90000"/>
              </a:lnSpc>
              <a:spcBef>
                <a:spcPts val="500"/>
              </a:spcBef>
              <a:spcAft>
                <a:spcPts val="0"/>
              </a:spcAft>
              <a:buClr>
                <a:schemeClr val="dk1"/>
              </a:buClr>
              <a:buSzPts val="1597"/>
              <a:buNone/>
              <a:defRPr sz="1597"/>
            </a:lvl6pPr>
            <a:lvl7pPr lvl="6" algn="ctr">
              <a:lnSpc>
                <a:spcPct val="90000"/>
              </a:lnSpc>
              <a:spcBef>
                <a:spcPts val="500"/>
              </a:spcBef>
              <a:spcAft>
                <a:spcPts val="0"/>
              </a:spcAft>
              <a:buClr>
                <a:schemeClr val="dk1"/>
              </a:buClr>
              <a:buSzPts val="1597"/>
              <a:buNone/>
              <a:defRPr sz="1597"/>
            </a:lvl7pPr>
            <a:lvl8pPr lvl="7" algn="ctr">
              <a:lnSpc>
                <a:spcPct val="90000"/>
              </a:lnSpc>
              <a:spcBef>
                <a:spcPts val="500"/>
              </a:spcBef>
              <a:spcAft>
                <a:spcPts val="0"/>
              </a:spcAft>
              <a:buClr>
                <a:schemeClr val="dk1"/>
              </a:buClr>
              <a:buSzPts val="1597"/>
              <a:buNone/>
              <a:defRPr sz="1597"/>
            </a:lvl8pPr>
            <a:lvl9pPr lvl="8" algn="ctr">
              <a:lnSpc>
                <a:spcPct val="90000"/>
              </a:lnSpc>
              <a:spcBef>
                <a:spcPts val="500"/>
              </a:spcBef>
              <a:spcAft>
                <a:spcPts val="0"/>
              </a:spcAft>
              <a:buClr>
                <a:schemeClr val="dk1"/>
              </a:buClr>
              <a:buSzPts val="1597"/>
              <a:buNone/>
              <a:defRPr sz="1597"/>
            </a:lvl9pPr>
          </a:lstStyle>
          <a:p/>
        </p:txBody>
      </p:sp>
      <p:sp>
        <p:nvSpPr>
          <p:cNvPr id="17" name="Google Shape;17;p51"/>
          <p:cNvSpPr txBox="1"/>
          <p:nvPr>
            <p:ph type="ctrTitle"/>
          </p:nvPr>
        </p:nvSpPr>
        <p:spPr>
          <a:xfrm>
            <a:off x="459208" y="521854"/>
            <a:ext cx="7551997" cy="1853047"/>
          </a:xfrm>
          <a:prstGeom prst="rect">
            <a:avLst/>
          </a:prstGeom>
          <a:noFill/>
          <a:ln>
            <a:noFill/>
          </a:ln>
        </p:spPr>
        <p:txBody>
          <a:bodyPr anchorCtr="0" anchor="t" bIns="0" lIns="0" spcFirstLastPara="1" rIns="0" wrap="square" tIns="0">
            <a:noAutofit/>
          </a:bodyPr>
          <a:lstStyle>
            <a:lvl1pPr lvl="0" algn="l">
              <a:lnSpc>
                <a:spcPct val="70000"/>
              </a:lnSpc>
              <a:spcBef>
                <a:spcPts val="799"/>
              </a:spcBef>
              <a:spcAft>
                <a:spcPts val="0"/>
              </a:spcAft>
              <a:buClr>
                <a:schemeClr val="lt1"/>
              </a:buClr>
              <a:buSzPts val="6595"/>
              <a:buFont typeface="Arial Black"/>
              <a:buNone/>
              <a:defRPr b="1" sz="6594" cap="none">
                <a:solidFill>
                  <a:schemeClr val="lt1"/>
                </a:solidFill>
                <a:latin typeface="Arial Black"/>
                <a:ea typeface="Arial Black"/>
                <a:cs typeface="Arial Black"/>
                <a:sym typeface="Arial Black"/>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51"/>
          <p:cNvSpPr txBox="1"/>
          <p:nvPr>
            <p:ph idx="2" type="body"/>
          </p:nvPr>
        </p:nvSpPr>
        <p:spPr>
          <a:xfrm>
            <a:off x="459133" y="4014516"/>
            <a:ext cx="5636867" cy="30764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300"/>
              </a:spcBef>
              <a:spcAft>
                <a:spcPts val="0"/>
              </a:spcAft>
              <a:buClr>
                <a:schemeClr val="lt1"/>
              </a:buClr>
              <a:buSzPts val="1997"/>
              <a:buNone/>
              <a:defRPr sz="1996">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a:solidFill>
                  <a:schemeClr val="lt1"/>
                </a:solidFill>
              </a:defRPr>
            </a:lvl2pPr>
            <a:lvl3pPr indent="-317436" lvl="2" marL="1371600" algn="l">
              <a:lnSpc>
                <a:spcPct val="100000"/>
              </a:lnSpc>
              <a:spcBef>
                <a:spcPts val="300"/>
              </a:spcBef>
              <a:spcAft>
                <a:spcPts val="0"/>
              </a:spcAft>
              <a:buClr>
                <a:schemeClr val="lt1"/>
              </a:buClr>
              <a:buSzPts val="1399"/>
              <a:buChar char="‒"/>
              <a:defRPr>
                <a:solidFill>
                  <a:schemeClr val="lt1"/>
                </a:solidFill>
              </a:defRPr>
            </a:lvl3pPr>
            <a:lvl4pPr indent="-298386" lvl="3" marL="1828800" algn="l">
              <a:lnSpc>
                <a:spcPct val="90000"/>
              </a:lnSpc>
              <a:spcBef>
                <a:spcPts val="500"/>
              </a:spcBef>
              <a:spcAft>
                <a:spcPts val="0"/>
              </a:spcAft>
              <a:buClr>
                <a:schemeClr val="lt1"/>
              </a:buClr>
              <a:buSzPts val="1099"/>
              <a:buChar char="•"/>
              <a:defRPr>
                <a:solidFill>
                  <a:schemeClr val="lt1"/>
                </a:solidFill>
              </a:defRPr>
            </a:lvl4pPr>
            <a:lvl5pPr indent="-295338" lvl="4" marL="2286000" algn="l">
              <a:lnSpc>
                <a:spcPct val="90000"/>
              </a:lnSpc>
              <a:spcBef>
                <a:spcPts val="500"/>
              </a:spcBef>
              <a:spcAft>
                <a:spcPts val="0"/>
              </a:spcAft>
              <a:buClr>
                <a:schemeClr val="lt1"/>
              </a:buClr>
              <a:buSzPts val="1051"/>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9" name="Google Shape;19;p51"/>
          <p:cNvCxnSpPr/>
          <p:nvPr/>
        </p:nvCxnSpPr>
        <p:spPr>
          <a:xfrm>
            <a:off x="459132" y="3933057"/>
            <a:ext cx="663960" cy="0"/>
          </a:xfrm>
          <a:prstGeom prst="straightConnector1">
            <a:avLst/>
          </a:prstGeom>
          <a:noFill/>
          <a:ln cap="flat" cmpd="sng" w="9525">
            <a:solidFill>
              <a:schemeClr val="lt1"/>
            </a:solidFill>
            <a:prstDash val="solid"/>
            <a:miter lim="800000"/>
            <a:headEnd len="sm" w="sm" type="none"/>
            <a:tailEnd len="sm" w="sm" type="none"/>
          </a:ln>
        </p:spPr>
      </p:cxnSp>
      <p:sp>
        <p:nvSpPr>
          <p:cNvPr id="20" name="Google Shape;20;p51"/>
          <p:cNvSpPr txBox="1"/>
          <p:nvPr/>
        </p:nvSpPr>
        <p:spPr>
          <a:xfrm>
            <a:off x="428673" y="5998707"/>
            <a:ext cx="5581907" cy="32316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899"/>
              <a:buFont typeface="Arial"/>
              <a:buNone/>
            </a:pPr>
            <a:r>
              <a:rPr b="0" i="0" lang="en-GB" sz="899" u="none" cap="none" strike="noStrike">
                <a:solidFill>
                  <a:srgbClr val="FFFFFF"/>
                </a:solidFill>
                <a:latin typeface="Arial"/>
                <a:ea typeface="Arial"/>
                <a:cs typeface="Arial"/>
                <a:sym typeface="Arial"/>
              </a:rPr>
              <a:t>© 2021 Ipsos.  All rights reserved. Contains Ipsos' Confidential and Proprietary information and may not be disclosed or reproduced without the prior written consent of Ipsos.</a:t>
            </a:r>
            <a:endParaRPr/>
          </a:p>
        </p:txBody>
      </p:sp>
      <p:pic>
        <p:nvPicPr>
          <p:cNvPr descr="Une image contenant objet&#10;&#10;Description générée automatiquement" id="21" name="Google Shape;21;p51"/>
          <p:cNvPicPr preferRelativeResize="0"/>
          <p:nvPr/>
        </p:nvPicPr>
        <p:blipFill rotWithShape="1">
          <a:blip r:embed="rId3">
            <a:alphaModFix/>
          </a:blip>
          <a:srcRect b="0" l="0" r="0" t="0"/>
          <a:stretch/>
        </p:blipFill>
        <p:spPr>
          <a:xfrm>
            <a:off x="7678714" y="5712306"/>
            <a:ext cx="2800271" cy="648775"/>
          </a:xfrm>
          <a:prstGeom prst="rect">
            <a:avLst/>
          </a:prstGeom>
          <a:noFill/>
          <a:ln>
            <a:noFill/>
          </a:ln>
        </p:spPr>
      </p:pic>
      <p:pic>
        <p:nvPicPr>
          <p:cNvPr id="22" name="Google Shape;22;p51"/>
          <p:cNvPicPr preferRelativeResize="0"/>
          <p:nvPr/>
        </p:nvPicPr>
        <p:blipFill rotWithShape="1">
          <a:blip r:embed="rId4">
            <a:alphaModFix/>
          </a:blip>
          <a:srcRect b="0" l="0" r="0" t="0"/>
          <a:stretch/>
        </p:blipFill>
        <p:spPr>
          <a:xfrm>
            <a:off x="10725975" y="5603860"/>
            <a:ext cx="862944" cy="789697"/>
          </a:xfrm>
          <a:prstGeom prst="rect">
            <a:avLst/>
          </a:prstGeom>
          <a:noFill/>
          <a:ln>
            <a:noFill/>
          </a:ln>
        </p:spPr>
      </p:pic>
      <p:sp>
        <p:nvSpPr>
          <p:cNvPr id="23" name="Google Shape;23;p51"/>
          <p:cNvSpPr txBox="1"/>
          <p:nvPr>
            <p:ph idx="3" type="body"/>
          </p:nvPr>
        </p:nvSpPr>
        <p:spPr>
          <a:xfrm>
            <a:off x="459317" y="4436533"/>
            <a:ext cx="5636683" cy="4762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300"/>
              </a:spcBef>
              <a:spcAft>
                <a:spcPts val="0"/>
              </a:spcAft>
              <a:buClr>
                <a:schemeClr val="lt1"/>
              </a:buClr>
              <a:buSzPts val="1599"/>
              <a:buNone/>
              <a:defRPr>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62">
          <p15:clr>
            <a:srgbClr val="F26B43"/>
          </p15:clr>
        </p15:guide>
        <p15:guide id="2" pos="203">
          <p15:clr>
            <a:srgbClr val="A4A3A4"/>
          </p15:clr>
        </p15:guide>
        <p15:guide id="3" orient="horz" pos="185">
          <p15:clr>
            <a:srgbClr val="F26B43"/>
          </p15:clr>
        </p15:guide>
        <p15:guide id="4" orient="horz" pos="1064">
          <p15:clr>
            <a:srgbClr val="F26B43"/>
          </p15:clr>
        </p15:guide>
        <p15:guide id="5" orient="horz" pos="1869">
          <p15:clr>
            <a:srgbClr val="F26B43"/>
          </p15:clr>
        </p15:guide>
        <p15:guide id="6" orient="horz" pos="2214">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columns with divider">
  <p:cSld name="1_2 columns with divider">
    <p:spTree>
      <p:nvGrpSpPr>
        <p:cNvPr id="90" name="Shape 90"/>
        <p:cNvGrpSpPr/>
        <p:nvPr/>
      </p:nvGrpSpPr>
      <p:grpSpPr>
        <a:xfrm>
          <a:off x="0" y="0"/>
          <a:ext cx="0" cy="0"/>
          <a:chOff x="0" y="0"/>
          <a:chExt cx="0" cy="0"/>
        </a:xfrm>
      </p:grpSpPr>
      <p:sp>
        <p:nvSpPr>
          <p:cNvPr id="91" name="Google Shape;91;p60"/>
          <p:cNvSpPr txBox="1"/>
          <p:nvPr>
            <p:ph idx="1" type="body"/>
          </p:nvPr>
        </p:nvSpPr>
        <p:spPr>
          <a:xfrm>
            <a:off x="404785" y="2428875"/>
            <a:ext cx="5511195" cy="3248024"/>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300"/>
              </a:spcBef>
              <a:spcAft>
                <a:spcPts val="0"/>
              </a:spcAft>
              <a:buClr>
                <a:schemeClr val="dk1"/>
              </a:buClr>
              <a:buSzPts val="1599"/>
              <a:buChar char="•"/>
              <a:defRPr sz="1599">
                <a:solidFill>
                  <a:schemeClr val="dk1"/>
                </a:solidFill>
              </a:defRPr>
            </a:lvl1pPr>
            <a:lvl2pPr indent="-309829" lvl="1" marL="914400" algn="l">
              <a:lnSpc>
                <a:spcPct val="100000"/>
              </a:lnSpc>
              <a:spcBef>
                <a:spcPts val="3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3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60"/>
          <p:cNvSpPr txBox="1"/>
          <p:nvPr>
            <p:ph idx="2" type="body"/>
          </p:nvPr>
        </p:nvSpPr>
        <p:spPr>
          <a:xfrm>
            <a:off x="6280957" y="2428875"/>
            <a:ext cx="5511195" cy="3248024"/>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300"/>
              </a:spcBef>
              <a:spcAft>
                <a:spcPts val="0"/>
              </a:spcAft>
              <a:buClr>
                <a:schemeClr val="dk1"/>
              </a:buClr>
              <a:buSzPts val="1599"/>
              <a:buChar char="•"/>
              <a:defRPr sz="1599">
                <a:solidFill>
                  <a:schemeClr val="dk1"/>
                </a:solidFill>
              </a:defRPr>
            </a:lvl1pPr>
            <a:lvl2pPr indent="-309829" lvl="1" marL="914400" algn="l">
              <a:lnSpc>
                <a:spcPct val="100000"/>
              </a:lnSpc>
              <a:spcBef>
                <a:spcPts val="3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3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60"/>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2797"/>
              <a:buFont typeface="Arial"/>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60"/>
          <p:cNvSpPr txBox="1"/>
          <p:nvPr>
            <p:ph idx="3" type="body"/>
          </p:nvPr>
        </p:nvSpPr>
        <p:spPr>
          <a:xfrm>
            <a:off x="404790" y="6006967"/>
            <a:ext cx="11463417" cy="123111"/>
          </a:xfrm>
          <a:prstGeom prst="rect">
            <a:avLst/>
          </a:prstGeom>
          <a:noFill/>
          <a:ln>
            <a:noFill/>
          </a:ln>
        </p:spPr>
        <p:txBody>
          <a:bodyPr anchorCtr="0" anchor="b" bIns="0" lIns="0" spcFirstLastPara="1" rIns="0" wrap="square" tIns="0">
            <a:spAutoFit/>
          </a:bodyPr>
          <a:lstStyle>
            <a:lvl1pPr indent="-228600" lvl="0" marL="457200" algn="l">
              <a:lnSpc>
                <a:spcPct val="100000"/>
              </a:lnSpc>
              <a:spcBef>
                <a:spcPts val="300"/>
              </a:spcBef>
              <a:spcAft>
                <a:spcPts val="0"/>
              </a:spcAft>
              <a:buClr>
                <a:srgbClr val="7F7F7F"/>
              </a:buClr>
              <a:buSzPts val="799"/>
              <a:buNone/>
              <a:defRPr b="0" i="1" sz="799">
                <a:solidFill>
                  <a:srgbClr val="7F7F7F"/>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5" name="Google Shape;95;p60"/>
          <p:cNvCxnSpPr/>
          <p:nvPr/>
        </p:nvCxnSpPr>
        <p:spPr>
          <a:xfrm rot="10800000">
            <a:off x="6095939" y="1808822"/>
            <a:ext cx="0" cy="3868079"/>
          </a:xfrm>
          <a:prstGeom prst="straightConnector1">
            <a:avLst/>
          </a:prstGeom>
          <a:noFill/>
          <a:ln cap="flat" cmpd="sng" w="12700">
            <a:solidFill>
              <a:schemeClr val="dk2"/>
            </a:solidFill>
            <a:prstDash val="solid"/>
            <a:miter lim="800000"/>
            <a:headEnd len="sm" w="sm" type="none"/>
            <a:tailEnd len="sm" w="sm" type="none"/>
          </a:ln>
        </p:spPr>
      </p:cxnSp>
      <p:sp>
        <p:nvSpPr>
          <p:cNvPr id="96" name="Google Shape;96;p60"/>
          <p:cNvSpPr txBox="1"/>
          <p:nvPr>
            <p:ph idx="4" type="body"/>
          </p:nvPr>
        </p:nvSpPr>
        <p:spPr>
          <a:xfrm>
            <a:off x="399866" y="1182551"/>
            <a:ext cx="11392287" cy="307491"/>
          </a:xfrm>
          <a:prstGeom prst="rect">
            <a:avLst/>
          </a:prstGeom>
          <a:noFill/>
          <a:ln>
            <a:noFill/>
          </a:ln>
        </p:spPr>
        <p:txBody>
          <a:bodyPr anchorCtr="0" anchor="t" bIns="0" lIns="0" spcFirstLastPara="1" rIns="108000" wrap="square" tIns="0">
            <a:spAutoFit/>
          </a:bodyPr>
          <a:lstStyle>
            <a:lvl1pPr indent="-228600" lvl="0" marL="457200" algn="l">
              <a:lnSpc>
                <a:spcPct val="100000"/>
              </a:lnSpc>
              <a:spcBef>
                <a:spcPts val="300"/>
              </a:spcBef>
              <a:spcAft>
                <a:spcPts val="0"/>
              </a:spcAft>
              <a:buClr>
                <a:schemeClr val="dk2"/>
              </a:buClr>
              <a:buSzPts val="1999"/>
              <a:buNone/>
              <a:defRPr sz="1999">
                <a:solidFill>
                  <a:schemeClr val="dk2"/>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60"/>
          <p:cNvSpPr txBox="1"/>
          <p:nvPr>
            <p:ph idx="5" type="body"/>
          </p:nvPr>
        </p:nvSpPr>
        <p:spPr>
          <a:xfrm>
            <a:off x="400051" y="1792526"/>
            <a:ext cx="5510213" cy="552935"/>
          </a:xfrm>
          <a:prstGeom prst="rect">
            <a:avLst/>
          </a:prstGeom>
          <a:solidFill>
            <a:schemeClr val="lt2"/>
          </a:solidFill>
          <a:ln>
            <a:noFill/>
          </a:ln>
        </p:spPr>
        <p:txBody>
          <a:bodyPr anchorCtr="0" anchor="ctr" bIns="0" lIns="91425" spcFirstLastPara="1" rIns="91425" wrap="square" tIns="0">
            <a:noAutofit/>
          </a:bodyPr>
          <a:lstStyle>
            <a:lvl1pPr indent="-228600" lvl="0" marL="457200" algn="l">
              <a:lnSpc>
                <a:spcPct val="100000"/>
              </a:lnSpc>
              <a:spcBef>
                <a:spcPts val="300"/>
              </a:spcBef>
              <a:spcAft>
                <a:spcPts val="0"/>
              </a:spcAft>
              <a:buClr>
                <a:schemeClr val="lt1"/>
              </a:buClr>
              <a:buSzPts val="1800"/>
              <a:buNone/>
              <a:defRPr sz="1800"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60"/>
          <p:cNvSpPr txBox="1"/>
          <p:nvPr>
            <p:ph idx="6" type="body"/>
          </p:nvPr>
        </p:nvSpPr>
        <p:spPr>
          <a:xfrm>
            <a:off x="6275900" y="1792526"/>
            <a:ext cx="5510213" cy="552935"/>
          </a:xfrm>
          <a:prstGeom prst="rect">
            <a:avLst/>
          </a:prstGeom>
          <a:solidFill>
            <a:schemeClr val="dk2"/>
          </a:solidFill>
          <a:ln>
            <a:noFill/>
          </a:ln>
        </p:spPr>
        <p:txBody>
          <a:bodyPr anchorCtr="0" anchor="ctr" bIns="0" lIns="91425" spcFirstLastPara="1" rIns="91425" wrap="square" tIns="0">
            <a:noAutofit/>
          </a:bodyPr>
          <a:lstStyle>
            <a:lvl1pPr indent="-228600" lvl="0" marL="457200" algn="l">
              <a:lnSpc>
                <a:spcPct val="100000"/>
              </a:lnSpc>
              <a:spcBef>
                <a:spcPts val="300"/>
              </a:spcBef>
              <a:spcAft>
                <a:spcPts val="0"/>
              </a:spcAft>
              <a:buClr>
                <a:schemeClr val="lt1"/>
              </a:buClr>
              <a:buSzPts val="1800"/>
              <a:buNone/>
              <a:defRPr sz="1800"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86">
          <p15:clr>
            <a:srgbClr val="F26B43"/>
          </p15:clr>
        </p15:guide>
        <p15:guide id="2" pos="5569">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_Dark Blue Bg" showMasterSp="0">
  <p:cSld name="Empty_Dark Blue Bg">
    <p:bg>
      <p:bgPr>
        <a:solidFill>
          <a:schemeClr val="accent1"/>
        </a:solidFill>
      </p:bgPr>
    </p:bg>
    <p:spTree>
      <p:nvGrpSpPr>
        <p:cNvPr id="99" name="Shape 99"/>
        <p:cNvGrpSpPr/>
        <p:nvPr/>
      </p:nvGrpSpPr>
      <p:grpSpPr>
        <a:xfrm>
          <a:off x="0" y="0"/>
          <a:ext cx="0" cy="0"/>
          <a:chOff x="0" y="0"/>
          <a:chExt cx="0" cy="0"/>
        </a:xfrm>
      </p:grpSpPr>
      <p:sp>
        <p:nvSpPr>
          <p:cNvPr id="100" name="Google Shape;100;p61"/>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1"/>
              </a:buClr>
              <a:buSzPts val="2797"/>
              <a:buFont typeface="Arial"/>
              <a:buNone/>
              <a:defRPr>
                <a:solidFill>
                  <a:schemeClr val="lt1"/>
                </a:solidFill>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61"/>
          <p:cNvSpPr txBox="1"/>
          <p:nvPr>
            <p:ph idx="1" type="body"/>
          </p:nvPr>
        </p:nvSpPr>
        <p:spPr>
          <a:xfrm>
            <a:off x="407373" y="1196752"/>
            <a:ext cx="11379843" cy="307456"/>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300"/>
              </a:spcBef>
              <a:spcAft>
                <a:spcPts val="0"/>
              </a:spcAft>
              <a:buClr>
                <a:schemeClr val="lt1"/>
              </a:buClr>
              <a:buSzPts val="1999"/>
              <a:buNone/>
              <a:defRPr sz="1999">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2" name="Google Shape;102;p61"/>
          <p:cNvPicPr preferRelativeResize="0"/>
          <p:nvPr/>
        </p:nvPicPr>
        <p:blipFill rotWithShape="1">
          <a:blip r:embed="rId2">
            <a:alphaModFix/>
          </a:blip>
          <a:srcRect b="0" l="0" r="0" t="0"/>
          <a:stretch/>
        </p:blipFill>
        <p:spPr>
          <a:xfrm>
            <a:off x="11303005" y="6172201"/>
            <a:ext cx="501320" cy="459192"/>
          </a:xfrm>
          <a:prstGeom prst="rect">
            <a:avLst/>
          </a:prstGeom>
          <a:noFill/>
          <a:ln>
            <a:noFill/>
          </a:ln>
        </p:spPr>
      </p:pic>
      <p:sp>
        <p:nvSpPr>
          <p:cNvPr id="103" name="Google Shape;103;p61"/>
          <p:cNvSpPr txBox="1"/>
          <p:nvPr/>
        </p:nvSpPr>
        <p:spPr>
          <a:xfrm>
            <a:off x="382932" y="6219234"/>
            <a:ext cx="360037" cy="365125"/>
          </a:xfrm>
          <a:prstGeom prst="rect">
            <a:avLst/>
          </a:prstGeom>
          <a:noFill/>
          <a:ln>
            <a:noFill/>
          </a:ln>
        </p:spPr>
        <p:txBody>
          <a:bodyPr anchorCtr="0" anchor="ctr" bIns="45700" lIns="0" spcFirstLastPara="1" rIns="0" wrap="square" tIns="45700">
            <a:noAutofit/>
          </a:bodyPr>
          <a:lstStyle/>
          <a:p>
            <a:pPr indent="0" lvl="0" marL="0" marR="0" rtl="0" algn="r">
              <a:spcBef>
                <a:spcPts val="0"/>
              </a:spcBef>
              <a:spcAft>
                <a:spcPts val="0"/>
              </a:spcAft>
              <a:buNone/>
            </a:pPr>
            <a:fld id="{00000000-1234-1234-1234-123412341234}" type="slidenum">
              <a:rPr b="1" lang="en-GB" sz="900">
                <a:solidFill>
                  <a:schemeClr val="lt1"/>
                </a:solidFill>
                <a:latin typeface="Arial Black"/>
                <a:ea typeface="Arial Black"/>
                <a:cs typeface="Arial Black"/>
                <a:sym typeface="Arial Black"/>
              </a:rPr>
              <a:t>‹#›</a:t>
            </a:fld>
            <a:r>
              <a:rPr b="1" lang="en-GB" sz="900">
                <a:solidFill>
                  <a:schemeClr val="lt1"/>
                </a:solidFill>
                <a:latin typeface="Arial Black"/>
                <a:ea typeface="Arial Black"/>
                <a:cs typeface="Arial Black"/>
                <a:sym typeface="Arial Black"/>
              </a:rPr>
              <a:t> ‒ </a:t>
            </a:r>
            <a:endParaRPr/>
          </a:p>
        </p:txBody>
      </p:sp>
      <p:sp>
        <p:nvSpPr>
          <p:cNvPr id="104" name="Google Shape;104;p61"/>
          <p:cNvSpPr txBox="1"/>
          <p:nvPr/>
        </p:nvSpPr>
        <p:spPr>
          <a:xfrm>
            <a:off x="815317" y="6219234"/>
            <a:ext cx="10447709" cy="365125"/>
          </a:xfrm>
          <a:prstGeom prst="rect">
            <a:avLst/>
          </a:prstGeom>
          <a:noFill/>
          <a:ln>
            <a:noFill/>
          </a:ln>
        </p:spPr>
        <p:txBody>
          <a:bodyPr anchorCtr="0" anchor="ctr" bIns="45700" lIns="0" spcFirstLastPara="1" rIns="0" wrap="square" tIns="45700">
            <a:noAutofit/>
          </a:bodyPr>
          <a:lstStyle/>
          <a:p>
            <a:pPr indent="0" lvl="0" marL="0" marR="0" rtl="0" algn="l">
              <a:spcBef>
                <a:spcPts val="0"/>
              </a:spcBef>
              <a:spcAft>
                <a:spcPts val="0"/>
              </a:spcAft>
              <a:buNone/>
            </a:pPr>
            <a:r>
              <a:rPr b="0" lang="en-GB" sz="900">
                <a:solidFill>
                  <a:schemeClr val="lt1"/>
                </a:solidFill>
                <a:latin typeface="Arial"/>
                <a:ea typeface="Arial"/>
                <a:cs typeface="Arial"/>
                <a:sym typeface="Arial"/>
              </a:rPr>
              <a:t>©2021 Ipsos | Oral Nicotine Study </a:t>
            </a:r>
            <a:endParaRPr/>
          </a:p>
        </p:txBody>
      </p:sp>
    </p:spTree>
  </p:cSld>
  <p:clrMapOvr>
    <a:masterClrMapping/>
  </p:clrMapOvr>
  <p:extLst>
    <p:ext uri="{DCECCB84-F9BA-43D5-87BE-67443E8EF086}">
      <p15:sldGuideLst>
        <p15:guide id="1" pos="186">
          <p15:clr>
            <a:srgbClr val="F26B43"/>
          </p15:clr>
        </p15:guide>
        <p15:guide id="2" pos="5571">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p:cSld name="3_Content">
    <p:spTree>
      <p:nvGrpSpPr>
        <p:cNvPr id="105" name="Shape 105"/>
        <p:cNvGrpSpPr/>
        <p:nvPr/>
      </p:nvGrpSpPr>
      <p:grpSpPr>
        <a:xfrm>
          <a:off x="0" y="0"/>
          <a:ext cx="0" cy="0"/>
          <a:chOff x="0" y="0"/>
          <a:chExt cx="0" cy="0"/>
        </a:xfrm>
      </p:grpSpPr>
      <p:sp>
        <p:nvSpPr>
          <p:cNvPr id="106" name="Google Shape;106;p62"/>
          <p:cNvSpPr txBox="1"/>
          <p:nvPr>
            <p:ph idx="1" type="body"/>
          </p:nvPr>
        </p:nvSpPr>
        <p:spPr>
          <a:xfrm>
            <a:off x="404787" y="1634994"/>
            <a:ext cx="11382431" cy="2803656"/>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400"/>
              </a:spcBef>
              <a:spcAft>
                <a:spcPts val="0"/>
              </a:spcAft>
              <a:buClr>
                <a:schemeClr val="dk1"/>
              </a:buClr>
              <a:buSzPts val="1599"/>
              <a:buFont typeface="Arial"/>
              <a:buChar char="•"/>
              <a:defRPr sz="1599">
                <a:solidFill>
                  <a:schemeClr val="dk1"/>
                </a:solidFill>
              </a:defRPr>
            </a:lvl1pPr>
            <a:lvl2pPr indent="-309829" lvl="1" marL="914400" algn="l">
              <a:lnSpc>
                <a:spcPct val="100000"/>
              </a:lnSpc>
              <a:spcBef>
                <a:spcPts val="4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4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62"/>
          <p:cNvSpPr txBox="1"/>
          <p:nvPr>
            <p:ph idx="2" type="body"/>
          </p:nvPr>
        </p:nvSpPr>
        <p:spPr>
          <a:xfrm>
            <a:off x="404787" y="996435"/>
            <a:ext cx="11382428" cy="36933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Clr>
                <a:schemeClr val="dk2"/>
              </a:buClr>
              <a:buSzPts val="1800"/>
              <a:buNone/>
              <a:defRPr sz="1800">
                <a:solidFill>
                  <a:schemeClr val="dk2"/>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62"/>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1800"/>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62"/>
          <p:cNvSpPr/>
          <p:nvPr>
            <p:ph idx="3" type="pic"/>
          </p:nvPr>
        </p:nvSpPr>
        <p:spPr>
          <a:xfrm>
            <a:off x="0" y="4619625"/>
            <a:ext cx="12192000" cy="1428750"/>
          </a:xfrm>
          <a:prstGeom prst="rect">
            <a:avLst/>
          </a:prstGeom>
          <a:noFill/>
          <a:ln>
            <a:noFill/>
          </a:ln>
        </p:spPr>
        <p:txBody>
          <a:bodyPr anchorCtr="0" anchor="ctr" bIns="0" lIns="0" spcFirstLastPara="1" rIns="0" wrap="square" tIns="0">
            <a:noAutofit/>
          </a:bodyPr>
          <a:lstStyle>
            <a:lvl1pPr lvl="0" marR="0" rtl="0" algn="ctr">
              <a:lnSpc>
                <a:spcPct val="100000"/>
              </a:lnSpc>
              <a:spcBef>
                <a:spcPts val="300"/>
              </a:spcBef>
              <a:spcAft>
                <a:spcPts val="0"/>
              </a:spcAft>
              <a:buClr>
                <a:schemeClr val="dk1"/>
              </a:buClr>
              <a:buSzPts val="1599"/>
              <a:buFont typeface="Arial"/>
              <a:buNone/>
              <a:defRPr b="0" i="0" sz="1599" u="none" cap="none" strike="noStrike">
                <a:solidFill>
                  <a:schemeClr val="dk1"/>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86">
          <p15:clr>
            <a:srgbClr val="F26B43"/>
          </p15:clr>
        </p15:guide>
        <p15:guide id="2" pos="5569">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Image Slide">
  <p:cSld name="3 Column Image Slide">
    <p:spTree>
      <p:nvGrpSpPr>
        <p:cNvPr id="110" name="Shape 110"/>
        <p:cNvGrpSpPr/>
        <p:nvPr/>
      </p:nvGrpSpPr>
      <p:grpSpPr>
        <a:xfrm>
          <a:off x="0" y="0"/>
          <a:ext cx="0" cy="0"/>
          <a:chOff x="0" y="0"/>
          <a:chExt cx="0" cy="0"/>
        </a:xfrm>
      </p:grpSpPr>
      <p:sp>
        <p:nvSpPr>
          <p:cNvPr id="111" name="Google Shape;111;p63"/>
          <p:cNvSpPr txBox="1"/>
          <p:nvPr>
            <p:ph idx="1" type="body"/>
          </p:nvPr>
        </p:nvSpPr>
        <p:spPr>
          <a:xfrm>
            <a:off x="326044" y="3759086"/>
            <a:ext cx="3488617" cy="2184514"/>
          </a:xfrm>
          <a:prstGeom prst="rect">
            <a:avLst/>
          </a:prstGeom>
          <a:solidFill>
            <a:srgbClr val="D8D8D8"/>
          </a:solidFill>
          <a:ln>
            <a:noFill/>
          </a:ln>
        </p:spPr>
        <p:txBody>
          <a:bodyPr anchorCtr="0" anchor="t" bIns="91425" lIns="91425" spcFirstLastPara="1" rIns="91425" wrap="square" tIns="182875">
            <a:noAutofit/>
          </a:bodyPr>
          <a:lstStyle>
            <a:lvl1pPr indent="-317500" lvl="0" marL="457200" algn="l">
              <a:lnSpc>
                <a:spcPct val="100000"/>
              </a:lnSpc>
              <a:spcBef>
                <a:spcPts val="300"/>
              </a:spcBef>
              <a:spcAft>
                <a:spcPts val="0"/>
              </a:spcAft>
              <a:buClr>
                <a:schemeClr val="dk1"/>
              </a:buClr>
              <a:buSzPts val="1400"/>
              <a:buChar char="•"/>
              <a:defRPr sz="1400" cap="none">
                <a:solidFill>
                  <a:schemeClr val="dk1"/>
                </a:solidFill>
                <a:latin typeface="Arial"/>
                <a:ea typeface="Arial"/>
                <a:cs typeface="Arial"/>
                <a:sym typeface="Arial"/>
              </a:defRPr>
            </a:lvl1pPr>
            <a:lvl2pPr indent="-299719" lvl="1" marL="914400" algn="l">
              <a:lnSpc>
                <a:spcPct val="100000"/>
              </a:lnSpc>
              <a:spcBef>
                <a:spcPts val="300"/>
              </a:spcBef>
              <a:spcAft>
                <a:spcPts val="0"/>
              </a:spcAft>
              <a:buClr>
                <a:schemeClr val="dk1"/>
              </a:buClr>
              <a:buSzPts val="1120"/>
              <a:buFont typeface="Arial"/>
              <a:buChar char="•"/>
              <a:defRPr sz="1400">
                <a:solidFill>
                  <a:schemeClr val="dk1"/>
                </a:solidFill>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63"/>
          <p:cNvSpPr txBox="1"/>
          <p:nvPr>
            <p:ph idx="2" type="body"/>
          </p:nvPr>
        </p:nvSpPr>
        <p:spPr>
          <a:xfrm>
            <a:off x="4161454" y="3759086"/>
            <a:ext cx="3654306" cy="2184514"/>
          </a:xfrm>
          <a:prstGeom prst="rect">
            <a:avLst/>
          </a:prstGeom>
          <a:solidFill>
            <a:srgbClr val="D8D8D8"/>
          </a:solidFill>
          <a:ln>
            <a:noFill/>
          </a:ln>
        </p:spPr>
        <p:txBody>
          <a:bodyPr anchorCtr="0" anchor="t" bIns="91425" lIns="91425" spcFirstLastPara="1" rIns="91425" wrap="square" tIns="182875">
            <a:noAutofit/>
          </a:bodyPr>
          <a:lstStyle>
            <a:lvl1pPr indent="-317500" lvl="0" marL="457200" algn="l">
              <a:lnSpc>
                <a:spcPct val="100000"/>
              </a:lnSpc>
              <a:spcBef>
                <a:spcPts val="300"/>
              </a:spcBef>
              <a:spcAft>
                <a:spcPts val="0"/>
              </a:spcAft>
              <a:buClr>
                <a:schemeClr val="dk1"/>
              </a:buClr>
              <a:buSzPts val="1400"/>
              <a:buChar char="•"/>
              <a:defRPr sz="1400" cap="none">
                <a:solidFill>
                  <a:schemeClr val="dk1"/>
                </a:solidFill>
                <a:latin typeface="Arial"/>
                <a:ea typeface="Arial"/>
                <a:cs typeface="Arial"/>
                <a:sym typeface="Arial"/>
              </a:defRPr>
            </a:lvl1pPr>
            <a:lvl2pPr indent="-299719" lvl="1" marL="914400" algn="l">
              <a:lnSpc>
                <a:spcPct val="100000"/>
              </a:lnSpc>
              <a:spcBef>
                <a:spcPts val="300"/>
              </a:spcBef>
              <a:spcAft>
                <a:spcPts val="0"/>
              </a:spcAft>
              <a:buClr>
                <a:schemeClr val="dk1"/>
              </a:buClr>
              <a:buSzPts val="1120"/>
              <a:buFont typeface="Arial"/>
              <a:buChar char="•"/>
              <a:defRPr sz="1400">
                <a:solidFill>
                  <a:schemeClr val="dk1"/>
                </a:solidFill>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63"/>
          <p:cNvSpPr/>
          <p:nvPr>
            <p:ph idx="3" type="pic"/>
          </p:nvPr>
        </p:nvSpPr>
        <p:spPr>
          <a:xfrm>
            <a:off x="326044" y="2054235"/>
            <a:ext cx="3488617" cy="1603365"/>
          </a:xfrm>
          <a:prstGeom prst="rect">
            <a:avLst/>
          </a:prstGeom>
          <a:noFill/>
          <a:ln>
            <a:noFill/>
          </a:ln>
        </p:spPr>
        <p:txBody>
          <a:bodyPr anchorCtr="0" anchor="ctr" bIns="0" lIns="0" spcFirstLastPara="1" rIns="0" wrap="square" tIns="0">
            <a:normAutofit/>
          </a:bodyPr>
          <a:lstStyle>
            <a:lvl1pPr lvl="0" marR="0" rtl="0" algn="ctr">
              <a:lnSpc>
                <a:spcPct val="100000"/>
              </a:lnSpc>
              <a:spcBef>
                <a:spcPts val="300"/>
              </a:spcBef>
              <a:spcAft>
                <a:spcPts val="0"/>
              </a:spcAft>
              <a:buClr>
                <a:schemeClr val="lt2"/>
              </a:buClr>
              <a:buSzPts val="1467"/>
              <a:buFont typeface="Arial"/>
              <a:buNone/>
              <a:defRPr b="0" i="0" sz="1467" u="none" cap="none" strike="noStrike">
                <a:solidFill>
                  <a:schemeClr val="lt2"/>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114" name="Google Shape;114;p63"/>
          <p:cNvSpPr/>
          <p:nvPr>
            <p:ph idx="4" type="pic"/>
          </p:nvPr>
        </p:nvSpPr>
        <p:spPr>
          <a:xfrm>
            <a:off x="4161454" y="2054235"/>
            <a:ext cx="3654306" cy="1603365"/>
          </a:xfrm>
          <a:prstGeom prst="rect">
            <a:avLst/>
          </a:prstGeom>
          <a:noFill/>
          <a:ln>
            <a:noFill/>
          </a:ln>
        </p:spPr>
        <p:txBody>
          <a:bodyPr anchorCtr="0" anchor="ctr" bIns="0" lIns="0" spcFirstLastPara="1" rIns="0" wrap="square" tIns="0">
            <a:normAutofit/>
          </a:bodyPr>
          <a:lstStyle>
            <a:lvl1pPr lvl="0" marR="0" rtl="0" algn="ctr">
              <a:lnSpc>
                <a:spcPct val="100000"/>
              </a:lnSpc>
              <a:spcBef>
                <a:spcPts val="300"/>
              </a:spcBef>
              <a:spcAft>
                <a:spcPts val="0"/>
              </a:spcAft>
              <a:buClr>
                <a:schemeClr val="lt2"/>
              </a:buClr>
              <a:buSzPts val="1467"/>
              <a:buFont typeface="Arial"/>
              <a:buNone/>
              <a:defRPr b="0" i="0" sz="1467" u="none" cap="none" strike="noStrike">
                <a:solidFill>
                  <a:schemeClr val="lt2"/>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115" name="Google Shape;115;p63"/>
          <p:cNvSpPr txBox="1"/>
          <p:nvPr>
            <p:ph idx="5" type="body"/>
          </p:nvPr>
        </p:nvSpPr>
        <p:spPr>
          <a:xfrm>
            <a:off x="326044" y="1219200"/>
            <a:ext cx="3488617" cy="835038"/>
          </a:xfrm>
          <a:prstGeom prst="rect">
            <a:avLst/>
          </a:prstGeom>
          <a:solidFill>
            <a:schemeClr val="lt2"/>
          </a:solidFill>
          <a:ln>
            <a:noFill/>
          </a:ln>
        </p:spPr>
        <p:txBody>
          <a:bodyPr anchorCtr="0" anchor="ctr" bIns="0" lIns="182875" spcFirstLastPara="1" rIns="91425" wrap="square" tIns="0">
            <a:normAutofit/>
          </a:bodyPr>
          <a:lstStyle>
            <a:lvl1pPr indent="-228600" lvl="0" marL="457200" algn="l">
              <a:lnSpc>
                <a:spcPct val="80000"/>
              </a:lnSpc>
              <a:spcBef>
                <a:spcPts val="1088"/>
              </a:spcBef>
              <a:spcAft>
                <a:spcPts val="0"/>
              </a:spcAft>
              <a:buClr>
                <a:schemeClr val="lt1"/>
              </a:buClr>
              <a:buSzPts val="2000"/>
              <a:buNone/>
              <a:defRPr sz="2000" cap="none">
                <a:solidFill>
                  <a:schemeClr val="lt1"/>
                </a:solidFill>
                <a:latin typeface="Arial"/>
                <a:ea typeface="Arial"/>
                <a:cs typeface="Arial"/>
                <a:sym typeface="Arial"/>
              </a:defRPr>
            </a:lvl1pPr>
            <a:lvl2pPr indent="-309829" lvl="1" marL="914400" algn="l">
              <a:lnSpc>
                <a:spcPct val="100000"/>
              </a:lnSpc>
              <a:spcBef>
                <a:spcPts val="300"/>
              </a:spcBef>
              <a:spcAft>
                <a:spcPts val="0"/>
              </a:spcAft>
              <a:buClr>
                <a:schemeClr val="lt1"/>
              </a:buClr>
              <a:buSzPts val="1279"/>
              <a:buFont typeface="Arial"/>
              <a:buChar char="•"/>
              <a:defRPr>
                <a:solidFill>
                  <a:schemeClr val="lt1"/>
                </a:solidFill>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63"/>
          <p:cNvSpPr txBox="1"/>
          <p:nvPr>
            <p:ph idx="6" type="body"/>
          </p:nvPr>
        </p:nvSpPr>
        <p:spPr>
          <a:xfrm>
            <a:off x="4161454" y="1219200"/>
            <a:ext cx="3654306" cy="835038"/>
          </a:xfrm>
          <a:prstGeom prst="rect">
            <a:avLst/>
          </a:prstGeom>
          <a:solidFill>
            <a:schemeClr val="dk2"/>
          </a:solidFill>
          <a:ln>
            <a:noFill/>
          </a:ln>
        </p:spPr>
        <p:txBody>
          <a:bodyPr anchorCtr="0" anchor="ctr" bIns="0" lIns="182875" spcFirstLastPara="1" rIns="91425" wrap="square" tIns="0">
            <a:normAutofit/>
          </a:bodyPr>
          <a:lstStyle>
            <a:lvl1pPr indent="-228600" lvl="0" marL="457200" algn="l">
              <a:lnSpc>
                <a:spcPct val="80000"/>
              </a:lnSpc>
              <a:spcBef>
                <a:spcPts val="1088"/>
              </a:spcBef>
              <a:spcAft>
                <a:spcPts val="0"/>
              </a:spcAft>
              <a:buClr>
                <a:schemeClr val="lt1"/>
              </a:buClr>
              <a:buSzPts val="2000"/>
              <a:buNone/>
              <a:defRPr sz="2000" cap="none">
                <a:solidFill>
                  <a:schemeClr val="lt1"/>
                </a:solidFill>
                <a:latin typeface="Arial"/>
                <a:ea typeface="Arial"/>
                <a:cs typeface="Arial"/>
                <a:sym typeface="Arial"/>
              </a:defRPr>
            </a:lvl1pPr>
            <a:lvl2pPr indent="-309829" lvl="1" marL="914400" algn="l">
              <a:lnSpc>
                <a:spcPct val="100000"/>
              </a:lnSpc>
              <a:spcBef>
                <a:spcPts val="300"/>
              </a:spcBef>
              <a:spcAft>
                <a:spcPts val="0"/>
              </a:spcAft>
              <a:buClr>
                <a:schemeClr val="lt1"/>
              </a:buClr>
              <a:buSzPts val="1279"/>
              <a:buFont typeface="Arial"/>
              <a:buChar char="•"/>
              <a:defRPr>
                <a:solidFill>
                  <a:schemeClr val="lt1"/>
                </a:solidFill>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63"/>
          <p:cNvSpPr txBox="1"/>
          <p:nvPr>
            <p:ph idx="7" type="body"/>
          </p:nvPr>
        </p:nvSpPr>
        <p:spPr>
          <a:xfrm>
            <a:off x="8162554" y="3759086"/>
            <a:ext cx="3654304" cy="2184514"/>
          </a:xfrm>
          <a:prstGeom prst="rect">
            <a:avLst/>
          </a:prstGeom>
          <a:solidFill>
            <a:srgbClr val="D8D8D8"/>
          </a:solidFill>
          <a:ln>
            <a:noFill/>
          </a:ln>
        </p:spPr>
        <p:txBody>
          <a:bodyPr anchorCtr="0" anchor="t" bIns="91425" lIns="91425" spcFirstLastPara="1" rIns="91425" wrap="square" tIns="182875">
            <a:noAutofit/>
          </a:bodyPr>
          <a:lstStyle>
            <a:lvl1pPr indent="-317500" lvl="0" marL="457200" algn="l">
              <a:lnSpc>
                <a:spcPct val="100000"/>
              </a:lnSpc>
              <a:spcBef>
                <a:spcPts val="300"/>
              </a:spcBef>
              <a:spcAft>
                <a:spcPts val="0"/>
              </a:spcAft>
              <a:buClr>
                <a:schemeClr val="dk1"/>
              </a:buClr>
              <a:buSzPts val="1400"/>
              <a:buChar char="•"/>
              <a:defRPr sz="1400" cap="none">
                <a:solidFill>
                  <a:schemeClr val="dk1"/>
                </a:solidFill>
                <a:latin typeface="Arial"/>
                <a:ea typeface="Arial"/>
                <a:cs typeface="Arial"/>
                <a:sym typeface="Arial"/>
              </a:defRPr>
            </a:lvl1pPr>
            <a:lvl2pPr indent="-299719" lvl="1" marL="914400" algn="l">
              <a:lnSpc>
                <a:spcPct val="100000"/>
              </a:lnSpc>
              <a:spcBef>
                <a:spcPts val="300"/>
              </a:spcBef>
              <a:spcAft>
                <a:spcPts val="0"/>
              </a:spcAft>
              <a:buClr>
                <a:schemeClr val="dk1"/>
              </a:buClr>
              <a:buSzPts val="1120"/>
              <a:buFont typeface="Arial"/>
              <a:buChar char="•"/>
              <a:defRPr sz="1400">
                <a:solidFill>
                  <a:schemeClr val="dk1"/>
                </a:solidFill>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63"/>
          <p:cNvSpPr/>
          <p:nvPr>
            <p:ph idx="8" type="pic"/>
          </p:nvPr>
        </p:nvSpPr>
        <p:spPr>
          <a:xfrm>
            <a:off x="8162554" y="2054235"/>
            <a:ext cx="3654304" cy="1603365"/>
          </a:xfrm>
          <a:prstGeom prst="rect">
            <a:avLst/>
          </a:prstGeom>
          <a:noFill/>
          <a:ln>
            <a:noFill/>
          </a:ln>
        </p:spPr>
        <p:txBody>
          <a:bodyPr anchorCtr="0" anchor="ctr" bIns="0" lIns="0" spcFirstLastPara="1" rIns="0" wrap="square" tIns="0">
            <a:normAutofit/>
          </a:bodyPr>
          <a:lstStyle>
            <a:lvl1pPr lvl="0" marR="0" rtl="0" algn="ctr">
              <a:lnSpc>
                <a:spcPct val="100000"/>
              </a:lnSpc>
              <a:spcBef>
                <a:spcPts val="300"/>
              </a:spcBef>
              <a:spcAft>
                <a:spcPts val="0"/>
              </a:spcAft>
              <a:buClr>
                <a:schemeClr val="lt2"/>
              </a:buClr>
              <a:buSzPts val="1467"/>
              <a:buFont typeface="Arial"/>
              <a:buNone/>
              <a:defRPr b="0" i="0" sz="1467" u="none" cap="none" strike="noStrike">
                <a:solidFill>
                  <a:schemeClr val="lt2"/>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119" name="Google Shape;119;p63"/>
          <p:cNvSpPr txBox="1"/>
          <p:nvPr>
            <p:ph idx="9" type="body"/>
          </p:nvPr>
        </p:nvSpPr>
        <p:spPr>
          <a:xfrm>
            <a:off x="8162554" y="1219200"/>
            <a:ext cx="3654304" cy="835038"/>
          </a:xfrm>
          <a:prstGeom prst="rect">
            <a:avLst/>
          </a:prstGeom>
          <a:solidFill>
            <a:schemeClr val="accent1"/>
          </a:solidFill>
          <a:ln>
            <a:noFill/>
          </a:ln>
        </p:spPr>
        <p:txBody>
          <a:bodyPr anchorCtr="0" anchor="ctr" bIns="0" lIns="182875" spcFirstLastPara="1" rIns="91425" wrap="square" tIns="0">
            <a:normAutofit/>
          </a:bodyPr>
          <a:lstStyle>
            <a:lvl1pPr indent="-228600" lvl="0" marL="457200" algn="l">
              <a:lnSpc>
                <a:spcPct val="80000"/>
              </a:lnSpc>
              <a:spcBef>
                <a:spcPts val="1088"/>
              </a:spcBef>
              <a:spcAft>
                <a:spcPts val="0"/>
              </a:spcAft>
              <a:buClr>
                <a:schemeClr val="lt1"/>
              </a:buClr>
              <a:buSzPts val="2000"/>
              <a:buNone/>
              <a:defRPr sz="2000" cap="none">
                <a:solidFill>
                  <a:schemeClr val="lt1"/>
                </a:solidFill>
                <a:latin typeface="Arial"/>
                <a:ea typeface="Arial"/>
                <a:cs typeface="Arial"/>
                <a:sym typeface="Arial"/>
              </a:defRPr>
            </a:lvl1pPr>
            <a:lvl2pPr indent="-309829" lvl="1" marL="914400" algn="l">
              <a:lnSpc>
                <a:spcPct val="100000"/>
              </a:lnSpc>
              <a:spcBef>
                <a:spcPts val="300"/>
              </a:spcBef>
              <a:spcAft>
                <a:spcPts val="0"/>
              </a:spcAft>
              <a:buClr>
                <a:schemeClr val="lt1"/>
              </a:buClr>
              <a:buSzPts val="1279"/>
              <a:buFont typeface="Arial"/>
              <a:buChar char="•"/>
              <a:defRPr>
                <a:solidFill>
                  <a:schemeClr val="lt1"/>
                </a:solidFill>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63"/>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1800"/>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visual">
  <p:cSld name="Text &amp; visual">
    <p:spTree>
      <p:nvGrpSpPr>
        <p:cNvPr id="121" name="Shape 121"/>
        <p:cNvGrpSpPr/>
        <p:nvPr/>
      </p:nvGrpSpPr>
      <p:grpSpPr>
        <a:xfrm>
          <a:off x="0" y="0"/>
          <a:ext cx="0" cy="0"/>
          <a:chOff x="0" y="0"/>
          <a:chExt cx="0" cy="0"/>
        </a:xfrm>
      </p:grpSpPr>
      <p:sp>
        <p:nvSpPr>
          <p:cNvPr id="122" name="Google Shape;122;p64"/>
          <p:cNvSpPr/>
          <p:nvPr>
            <p:ph idx="2" type="pic"/>
          </p:nvPr>
        </p:nvSpPr>
        <p:spPr>
          <a:xfrm>
            <a:off x="5123893" y="2"/>
            <a:ext cx="7068107" cy="6006967"/>
          </a:xfrm>
          <a:prstGeom prst="rect">
            <a:avLst/>
          </a:prstGeom>
          <a:solidFill>
            <a:srgbClr val="25728E"/>
          </a:solidFill>
          <a:ln>
            <a:noFill/>
          </a:ln>
        </p:spPr>
        <p:txBody>
          <a:bodyPr anchorCtr="0" anchor="ctr" bIns="0" lIns="0" spcFirstLastPara="1" rIns="0" wrap="square" tIns="0">
            <a:noAutofit/>
          </a:bodyPr>
          <a:lstStyle>
            <a:lvl1pPr lvl="0" marR="0" rtl="0" algn="ctr">
              <a:lnSpc>
                <a:spcPct val="100000"/>
              </a:lnSpc>
              <a:spcBef>
                <a:spcPts val="300"/>
              </a:spcBef>
              <a:spcAft>
                <a:spcPts val="0"/>
              </a:spcAft>
              <a:buClr>
                <a:schemeClr val="dk1"/>
              </a:buClr>
              <a:buSzPts val="1599"/>
              <a:buFont typeface="Arial"/>
              <a:buNone/>
              <a:defRPr b="0" i="0" sz="1599" u="none" cap="none" strike="noStrike">
                <a:solidFill>
                  <a:schemeClr val="dk1"/>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123" name="Google Shape;123;p64"/>
          <p:cNvSpPr txBox="1"/>
          <p:nvPr>
            <p:ph idx="1" type="body"/>
          </p:nvPr>
        </p:nvSpPr>
        <p:spPr>
          <a:xfrm>
            <a:off x="404785" y="1808822"/>
            <a:ext cx="4431075" cy="3868079"/>
          </a:xfrm>
          <a:prstGeom prst="rect">
            <a:avLst/>
          </a:prstGeom>
          <a:noFill/>
          <a:ln>
            <a:noFill/>
          </a:ln>
        </p:spPr>
        <p:txBody>
          <a:bodyPr anchorCtr="0" anchor="t" bIns="0" lIns="0" spcFirstLastPara="1" rIns="0" wrap="square" tIns="0">
            <a:normAutofit/>
          </a:bodyPr>
          <a:lstStyle>
            <a:lvl1pPr indent="-342836" lvl="0" marL="457200" algn="l">
              <a:lnSpc>
                <a:spcPct val="100000"/>
              </a:lnSpc>
              <a:spcBef>
                <a:spcPts val="400"/>
              </a:spcBef>
              <a:spcAft>
                <a:spcPts val="0"/>
              </a:spcAft>
              <a:buClr>
                <a:schemeClr val="dk1"/>
              </a:buClr>
              <a:buSzPts val="1799"/>
              <a:buChar char="•"/>
              <a:defRPr sz="1799">
                <a:solidFill>
                  <a:schemeClr val="dk1"/>
                </a:solidFill>
              </a:defRPr>
            </a:lvl1pPr>
            <a:lvl2pPr indent="-309829" lvl="1" marL="914400" algn="l">
              <a:lnSpc>
                <a:spcPct val="100000"/>
              </a:lnSpc>
              <a:spcBef>
                <a:spcPts val="4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4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64"/>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2797"/>
              <a:buFont typeface="Arial"/>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64"/>
          <p:cNvSpPr txBox="1"/>
          <p:nvPr>
            <p:ph idx="3" type="body"/>
          </p:nvPr>
        </p:nvSpPr>
        <p:spPr>
          <a:xfrm>
            <a:off x="404790" y="6006967"/>
            <a:ext cx="11463417" cy="123111"/>
          </a:xfrm>
          <a:prstGeom prst="rect">
            <a:avLst/>
          </a:prstGeom>
          <a:noFill/>
          <a:ln>
            <a:noFill/>
          </a:ln>
        </p:spPr>
        <p:txBody>
          <a:bodyPr anchorCtr="0" anchor="b" bIns="0" lIns="72000" spcFirstLastPara="1" rIns="0" wrap="square" tIns="0">
            <a:spAutoFit/>
          </a:bodyPr>
          <a:lstStyle>
            <a:lvl1pPr indent="-228600" lvl="0" marL="457200" algn="l">
              <a:lnSpc>
                <a:spcPct val="100000"/>
              </a:lnSpc>
              <a:spcBef>
                <a:spcPts val="300"/>
              </a:spcBef>
              <a:spcAft>
                <a:spcPts val="0"/>
              </a:spcAft>
              <a:buClr>
                <a:srgbClr val="7F7F7F"/>
              </a:buClr>
              <a:buSzPts val="799"/>
              <a:buNone/>
              <a:defRPr b="0" i="1" sz="799">
                <a:solidFill>
                  <a:srgbClr val="7F7F7F"/>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64"/>
          <p:cNvSpPr txBox="1"/>
          <p:nvPr>
            <p:ph idx="4" type="body"/>
          </p:nvPr>
        </p:nvSpPr>
        <p:spPr>
          <a:xfrm>
            <a:off x="407369" y="1368597"/>
            <a:ext cx="4428491" cy="307776"/>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300"/>
              </a:spcBef>
              <a:spcAft>
                <a:spcPts val="0"/>
              </a:spcAft>
              <a:buClr>
                <a:schemeClr val="dk2"/>
              </a:buClr>
              <a:buSzPts val="1999"/>
              <a:buNone/>
              <a:defRPr sz="1999">
                <a:solidFill>
                  <a:schemeClr val="dk2"/>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86">
          <p15:clr>
            <a:srgbClr val="F26B43"/>
          </p15:clr>
        </p15:guide>
        <p15:guide id="2" pos="5569">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mpty">
  <p:cSld name="1_Empty">
    <p:spTree>
      <p:nvGrpSpPr>
        <p:cNvPr id="127" name="Shape 127"/>
        <p:cNvGrpSpPr/>
        <p:nvPr/>
      </p:nvGrpSpPr>
      <p:grpSpPr>
        <a:xfrm>
          <a:off x="0" y="0"/>
          <a:ext cx="0" cy="0"/>
          <a:chOff x="0" y="0"/>
          <a:chExt cx="0" cy="0"/>
        </a:xfrm>
      </p:grpSpPr>
      <p:sp>
        <p:nvSpPr>
          <p:cNvPr id="128" name="Google Shape;128;p65"/>
          <p:cNvSpPr/>
          <p:nvPr/>
        </p:nvSpPr>
        <p:spPr>
          <a:xfrm>
            <a:off x="1" y="1"/>
            <a:ext cx="5987987"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99"/>
              <a:buFont typeface="Arial"/>
              <a:buNone/>
            </a:pPr>
            <a:r>
              <a:t/>
            </a:r>
            <a:endParaRPr b="0" i="0" sz="1799" u="none" cap="none" strike="noStrike">
              <a:solidFill>
                <a:srgbClr val="FFFFFF"/>
              </a:solidFill>
              <a:latin typeface="Arial"/>
              <a:ea typeface="Arial"/>
              <a:cs typeface="Arial"/>
              <a:sym typeface="Arial"/>
            </a:endParaRPr>
          </a:p>
        </p:txBody>
      </p:sp>
      <p:sp>
        <p:nvSpPr>
          <p:cNvPr id="129" name="Google Shape;129;p65"/>
          <p:cNvSpPr txBox="1"/>
          <p:nvPr/>
        </p:nvSpPr>
        <p:spPr>
          <a:xfrm>
            <a:off x="4043403" y="6249105"/>
            <a:ext cx="409584" cy="317339"/>
          </a:xfrm>
          <a:prstGeom prst="rect">
            <a:avLst/>
          </a:prstGeom>
          <a:noFill/>
          <a:ln>
            <a:noFill/>
          </a:ln>
        </p:spPr>
        <p:txBody>
          <a:bodyPr anchorCtr="0" anchor="b" bIns="0" lIns="0" spcFirstLastPara="1" rIns="0" wrap="square" tIns="0">
            <a:normAutofit/>
          </a:bodyPr>
          <a:lstStyle/>
          <a:p>
            <a:pPr indent="0" lvl="0" marL="0" marR="0" rtl="0" algn="l">
              <a:lnSpc>
                <a:spcPct val="100000"/>
              </a:lnSpc>
              <a:spcBef>
                <a:spcPts val="0"/>
              </a:spcBef>
              <a:spcAft>
                <a:spcPts val="0"/>
              </a:spcAft>
              <a:buClr>
                <a:schemeClr val="lt1"/>
              </a:buClr>
              <a:buSzPts val="1099"/>
              <a:buFont typeface="Arial"/>
              <a:buNone/>
            </a:pPr>
            <a:fld id="{00000000-1234-1234-1234-123412341234}" type="slidenum">
              <a:rPr b="1" i="0" lang="en-GB" sz="1099" u="none" cap="none" strike="noStrike">
                <a:solidFill>
                  <a:schemeClr val="lt1"/>
                </a:solidFill>
                <a:latin typeface="Arial"/>
                <a:ea typeface="Arial"/>
                <a:cs typeface="Arial"/>
                <a:sym typeface="Arial"/>
              </a:rPr>
              <a:t>‹#›</a:t>
            </a:fld>
            <a:r>
              <a:rPr b="1" i="0" lang="en-GB" sz="1099" u="none" cap="none" strike="noStrike">
                <a:solidFill>
                  <a:schemeClr val="lt1"/>
                </a:solidFill>
                <a:latin typeface="Arial"/>
                <a:ea typeface="Arial"/>
                <a:cs typeface="Arial"/>
                <a:sym typeface="Arial"/>
              </a:rPr>
              <a:t> - </a:t>
            </a:r>
            <a:endParaRPr/>
          </a:p>
        </p:txBody>
      </p:sp>
      <p:sp>
        <p:nvSpPr>
          <p:cNvPr id="130" name="Google Shape;130;p65"/>
          <p:cNvSpPr txBox="1"/>
          <p:nvPr/>
        </p:nvSpPr>
        <p:spPr>
          <a:xfrm>
            <a:off x="5211142" y="6397168"/>
            <a:ext cx="1769715"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lt1"/>
              </a:buClr>
              <a:buSzPts val="900"/>
              <a:buFont typeface="Arial"/>
              <a:buNone/>
            </a:pPr>
            <a:r>
              <a:rPr b="0" i="0" lang="en-GB" sz="900" u="none" cap="none" strike="noStrike">
                <a:solidFill>
                  <a:schemeClr val="lt1"/>
                </a:solidFill>
                <a:latin typeface="Arial"/>
                <a:ea typeface="Arial"/>
                <a:cs typeface="Arial"/>
                <a:sym typeface="Arial"/>
              </a:rPr>
              <a:t>©2021 Ipsos | Oral Nicotine Study </a:t>
            </a:r>
            <a:endParaRPr b="0" i="0" sz="900" u="none" cap="none" strike="noStrike">
              <a:solidFill>
                <a:srgbClr val="2F469C"/>
              </a:solidFill>
              <a:latin typeface="Arial"/>
              <a:ea typeface="Arial"/>
              <a:cs typeface="Arial"/>
              <a:sym typeface="Arial"/>
            </a:endParaRPr>
          </a:p>
        </p:txBody>
      </p:sp>
    </p:spTree>
  </p:cSld>
  <p:clrMapOvr>
    <a:masterClrMapping/>
  </p:clrMapOvr>
  <p:extLst>
    <p:ext uri="{DCECCB84-F9BA-43D5-87BE-67443E8EF086}">
      <p15:sldGuideLst>
        <p15:guide id="1" orient="horz" pos="2932">
          <p15:clr>
            <a:srgbClr val="F26B43"/>
          </p15:clr>
        </p15:guide>
        <p15:guide id="2" orient="horz" pos="3120">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howMasterSp="0">
  <p:cSld name="End">
    <p:bg>
      <p:bgPr>
        <a:solidFill>
          <a:schemeClr val="lt2"/>
        </a:solidFill>
      </p:bgPr>
    </p:bg>
    <p:spTree>
      <p:nvGrpSpPr>
        <p:cNvPr id="131" name="Shape 131"/>
        <p:cNvGrpSpPr/>
        <p:nvPr/>
      </p:nvGrpSpPr>
      <p:grpSpPr>
        <a:xfrm>
          <a:off x="0" y="0"/>
          <a:ext cx="0" cy="0"/>
          <a:chOff x="0" y="0"/>
          <a:chExt cx="0" cy="0"/>
        </a:xfrm>
      </p:grpSpPr>
      <p:sp>
        <p:nvSpPr>
          <p:cNvPr id="132" name="Google Shape;132;p66"/>
          <p:cNvSpPr/>
          <p:nvPr/>
        </p:nvSpPr>
        <p:spPr>
          <a:xfrm rot="-2667577">
            <a:off x="2101013" y="2821245"/>
            <a:ext cx="11030123" cy="1215516"/>
          </a:xfrm>
          <a:custGeom>
            <a:rect b="b" l="l" r="r" t="t"/>
            <a:pathLst>
              <a:path extrusionOk="0" h="1215516" w="11030122">
                <a:moveTo>
                  <a:pt x="9791459" y="0"/>
                </a:moveTo>
                <a:lnTo>
                  <a:pt x="11030122" y="1215516"/>
                </a:lnTo>
                <a:lnTo>
                  <a:pt x="1238664" y="1215516"/>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99"/>
              <a:buFont typeface="Arial"/>
              <a:buNone/>
            </a:pPr>
            <a:r>
              <a:t/>
            </a:r>
            <a:endParaRPr b="0" i="0" sz="1799" u="none" cap="none" strike="noStrike">
              <a:solidFill>
                <a:srgbClr val="FFFFFF"/>
              </a:solidFill>
              <a:latin typeface="Arial"/>
              <a:ea typeface="Arial"/>
              <a:cs typeface="Arial"/>
              <a:sym typeface="Arial"/>
            </a:endParaRPr>
          </a:p>
        </p:txBody>
      </p:sp>
      <p:sp>
        <p:nvSpPr>
          <p:cNvPr id="133" name="Google Shape;133;p66"/>
          <p:cNvSpPr/>
          <p:nvPr/>
        </p:nvSpPr>
        <p:spPr>
          <a:xfrm rot="-2667577">
            <a:off x="4731457" y="3460935"/>
            <a:ext cx="9203499" cy="1215516"/>
          </a:xfrm>
          <a:custGeom>
            <a:rect b="b" l="l" r="r" t="t"/>
            <a:pathLst>
              <a:path extrusionOk="0" h="1215516" w="9203499">
                <a:moveTo>
                  <a:pt x="9203499" y="0"/>
                </a:moveTo>
                <a:lnTo>
                  <a:pt x="8010698" y="1215516"/>
                </a:lnTo>
                <a:lnTo>
                  <a:pt x="1238664" y="1215516"/>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99"/>
              <a:buFont typeface="Arial"/>
              <a:buNone/>
            </a:pPr>
            <a:r>
              <a:t/>
            </a:r>
            <a:endParaRPr b="0" i="0" sz="1799" u="none" cap="none" strike="noStrike">
              <a:solidFill>
                <a:srgbClr val="FFFFFF"/>
              </a:solidFill>
              <a:latin typeface="Arial"/>
              <a:ea typeface="Arial"/>
              <a:cs typeface="Arial"/>
              <a:sym typeface="Arial"/>
            </a:endParaRPr>
          </a:p>
        </p:txBody>
      </p:sp>
      <p:pic>
        <p:nvPicPr>
          <p:cNvPr descr="Une image contenant objet&#10;&#10;Description générée automatiquement" id="134" name="Google Shape;134;p66"/>
          <p:cNvPicPr preferRelativeResize="0"/>
          <p:nvPr/>
        </p:nvPicPr>
        <p:blipFill rotWithShape="1">
          <a:blip r:embed="rId2">
            <a:alphaModFix/>
          </a:blip>
          <a:srcRect b="0" l="0" r="0" t="0"/>
          <a:stretch/>
        </p:blipFill>
        <p:spPr>
          <a:xfrm>
            <a:off x="7680176" y="5467582"/>
            <a:ext cx="2802864" cy="649975"/>
          </a:xfrm>
          <a:prstGeom prst="rect">
            <a:avLst/>
          </a:prstGeom>
          <a:noFill/>
          <a:ln>
            <a:noFill/>
          </a:ln>
        </p:spPr>
      </p:pic>
      <p:pic>
        <p:nvPicPr>
          <p:cNvPr id="135" name="Google Shape;135;p66"/>
          <p:cNvPicPr preferRelativeResize="0"/>
          <p:nvPr/>
        </p:nvPicPr>
        <p:blipFill rotWithShape="1">
          <a:blip r:embed="rId3">
            <a:alphaModFix/>
          </a:blip>
          <a:srcRect b="0" l="0" r="0" t="0"/>
          <a:stretch/>
        </p:blipFill>
        <p:spPr>
          <a:xfrm>
            <a:off x="10730265" y="5358934"/>
            <a:ext cx="863743" cy="79115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2" showMasterSp="0">
  <p:cSld name="Thanks 2">
    <p:bg>
      <p:bgPr>
        <a:solidFill>
          <a:schemeClr val="lt2"/>
        </a:solidFill>
      </p:bgPr>
    </p:bg>
    <p:spTree>
      <p:nvGrpSpPr>
        <p:cNvPr id="136" name="Shape 136"/>
        <p:cNvGrpSpPr/>
        <p:nvPr/>
      </p:nvGrpSpPr>
      <p:grpSpPr>
        <a:xfrm>
          <a:off x="0" y="0"/>
          <a:ext cx="0" cy="0"/>
          <a:chOff x="0" y="0"/>
          <a:chExt cx="0" cy="0"/>
        </a:xfrm>
      </p:grpSpPr>
      <p:sp>
        <p:nvSpPr>
          <p:cNvPr id="137" name="Google Shape;137;p67"/>
          <p:cNvSpPr/>
          <p:nvPr/>
        </p:nvSpPr>
        <p:spPr>
          <a:xfrm rot="-2667577">
            <a:off x="2101013" y="2821245"/>
            <a:ext cx="11030123" cy="1215516"/>
          </a:xfrm>
          <a:custGeom>
            <a:rect b="b" l="l" r="r" t="t"/>
            <a:pathLst>
              <a:path extrusionOk="0" h="1215516" w="11030122">
                <a:moveTo>
                  <a:pt x="9791459" y="0"/>
                </a:moveTo>
                <a:lnTo>
                  <a:pt x="11030122" y="1215516"/>
                </a:lnTo>
                <a:lnTo>
                  <a:pt x="1238664" y="1215516"/>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99"/>
              <a:buFont typeface="Arial"/>
              <a:buNone/>
            </a:pPr>
            <a:r>
              <a:t/>
            </a:r>
            <a:endParaRPr b="0" i="0" sz="1799" u="none" cap="none" strike="noStrike">
              <a:solidFill>
                <a:srgbClr val="FFFFFF"/>
              </a:solidFill>
              <a:latin typeface="Arial"/>
              <a:ea typeface="Arial"/>
              <a:cs typeface="Arial"/>
              <a:sym typeface="Arial"/>
            </a:endParaRPr>
          </a:p>
        </p:txBody>
      </p:sp>
      <p:sp>
        <p:nvSpPr>
          <p:cNvPr id="138" name="Google Shape;138;p67"/>
          <p:cNvSpPr/>
          <p:nvPr/>
        </p:nvSpPr>
        <p:spPr>
          <a:xfrm rot="-2667577">
            <a:off x="4731457" y="3460935"/>
            <a:ext cx="9203499" cy="1215516"/>
          </a:xfrm>
          <a:custGeom>
            <a:rect b="b" l="l" r="r" t="t"/>
            <a:pathLst>
              <a:path extrusionOk="0" h="1215516" w="9203499">
                <a:moveTo>
                  <a:pt x="9203499" y="0"/>
                </a:moveTo>
                <a:lnTo>
                  <a:pt x="8010698" y="1215516"/>
                </a:lnTo>
                <a:lnTo>
                  <a:pt x="1238664" y="1215516"/>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99"/>
              <a:buFont typeface="Arial"/>
              <a:buNone/>
            </a:pPr>
            <a:r>
              <a:t/>
            </a:r>
            <a:endParaRPr b="0" i="0" sz="1799" u="none" cap="none" strike="noStrike">
              <a:solidFill>
                <a:srgbClr val="FFFFFF"/>
              </a:solidFill>
              <a:latin typeface="Arial"/>
              <a:ea typeface="Arial"/>
              <a:cs typeface="Arial"/>
              <a:sym typeface="Arial"/>
            </a:endParaRPr>
          </a:p>
        </p:txBody>
      </p:sp>
      <p:pic>
        <p:nvPicPr>
          <p:cNvPr descr="Une image contenant objet&#10;&#10;Description générée automatiquement" id="139" name="Google Shape;139;p67"/>
          <p:cNvPicPr preferRelativeResize="0"/>
          <p:nvPr/>
        </p:nvPicPr>
        <p:blipFill rotWithShape="1">
          <a:blip r:embed="rId2">
            <a:alphaModFix/>
          </a:blip>
          <a:srcRect b="0" l="0" r="0" t="0"/>
          <a:stretch/>
        </p:blipFill>
        <p:spPr>
          <a:xfrm>
            <a:off x="7680176" y="5467582"/>
            <a:ext cx="2802864" cy="649975"/>
          </a:xfrm>
          <a:prstGeom prst="rect">
            <a:avLst/>
          </a:prstGeom>
          <a:noFill/>
          <a:ln>
            <a:noFill/>
          </a:ln>
        </p:spPr>
      </p:pic>
      <p:sp>
        <p:nvSpPr>
          <p:cNvPr id="140" name="Google Shape;140;p67"/>
          <p:cNvSpPr/>
          <p:nvPr/>
        </p:nvSpPr>
        <p:spPr>
          <a:xfrm>
            <a:off x="613347" y="2022491"/>
            <a:ext cx="2628292" cy="11161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99"/>
              <a:buFont typeface="Arial"/>
              <a:buNone/>
            </a:pPr>
            <a:r>
              <a:t/>
            </a:r>
            <a:endParaRPr b="0" i="0" sz="1799" u="none" cap="none" strike="noStrike">
              <a:solidFill>
                <a:srgbClr val="FFFFFF"/>
              </a:solidFill>
              <a:latin typeface="Arial"/>
              <a:ea typeface="Arial"/>
              <a:cs typeface="Arial"/>
              <a:sym typeface="Arial"/>
            </a:endParaRPr>
          </a:p>
        </p:txBody>
      </p:sp>
      <p:grpSp>
        <p:nvGrpSpPr>
          <p:cNvPr id="141" name="Google Shape;141;p67"/>
          <p:cNvGrpSpPr/>
          <p:nvPr/>
        </p:nvGrpSpPr>
        <p:grpSpPr>
          <a:xfrm>
            <a:off x="697171" y="1903449"/>
            <a:ext cx="2376783" cy="1354217"/>
            <a:chOff x="794460" y="1664804"/>
            <a:chExt cx="2376783" cy="1354217"/>
          </a:xfrm>
        </p:grpSpPr>
        <p:sp>
          <p:nvSpPr>
            <p:cNvPr id="142" name="Google Shape;142;p67"/>
            <p:cNvSpPr txBox="1"/>
            <p:nvPr/>
          </p:nvSpPr>
          <p:spPr>
            <a:xfrm>
              <a:off x="794460" y="1664804"/>
              <a:ext cx="814325" cy="1354217"/>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SzPts val="7993"/>
                <a:buFont typeface="Arial"/>
                <a:buNone/>
              </a:pPr>
              <a:r>
                <a:rPr b="1" i="0" lang="en-GB" sz="7993" u="none" cap="none" strike="noStrike">
                  <a:latin typeface="Arial"/>
                  <a:ea typeface="Arial"/>
                  <a:cs typeface="Arial"/>
                  <a:sym typeface="Arial"/>
                </a:rPr>
                <a:t>Y</a:t>
              </a:r>
              <a:endParaRPr/>
            </a:p>
          </p:txBody>
        </p:sp>
        <p:sp>
          <p:nvSpPr>
            <p:cNvPr id="143" name="Google Shape;143;p67"/>
            <p:cNvSpPr txBox="1"/>
            <p:nvPr/>
          </p:nvSpPr>
          <p:spPr>
            <a:xfrm>
              <a:off x="1550687" y="1664804"/>
              <a:ext cx="814325" cy="1354217"/>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SzPts val="7993"/>
                <a:buFont typeface="Arial"/>
                <a:buNone/>
              </a:pPr>
              <a:r>
                <a:rPr b="1" i="0" lang="en-GB" sz="7993" u="none" cap="none" strike="noStrike">
                  <a:latin typeface="Arial"/>
                  <a:ea typeface="Arial"/>
                  <a:cs typeface="Arial"/>
                  <a:sym typeface="Arial"/>
                </a:rPr>
                <a:t>O</a:t>
              </a:r>
              <a:endParaRPr/>
            </a:p>
          </p:txBody>
        </p:sp>
        <p:sp>
          <p:nvSpPr>
            <p:cNvPr id="144" name="Google Shape;144;p67"/>
            <p:cNvSpPr txBox="1"/>
            <p:nvPr/>
          </p:nvSpPr>
          <p:spPr>
            <a:xfrm>
              <a:off x="2356918" y="1664804"/>
              <a:ext cx="814325" cy="1354217"/>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SzPts val="7993"/>
                <a:buFont typeface="Arial"/>
                <a:buNone/>
              </a:pPr>
              <a:r>
                <a:rPr b="1" i="0" lang="en-GB" sz="7993" u="none" cap="none" strike="noStrike">
                  <a:latin typeface="Arial"/>
                  <a:ea typeface="Arial"/>
                  <a:cs typeface="Arial"/>
                  <a:sym typeface="Arial"/>
                </a:rPr>
                <a:t>U</a:t>
              </a:r>
              <a:endParaRPr/>
            </a:p>
          </p:txBody>
        </p:sp>
      </p:grpSp>
      <p:sp>
        <p:nvSpPr>
          <p:cNvPr id="145" name="Google Shape;145;p67"/>
          <p:cNvSpPr txBox="1"/>
          <p:nvPr/>
        </p:nvSpPr>
        <p:spPr>
          <a:xfrm>
            <a:off x="515380" y="944728"/>
            <a:ext cx="3416320" cy="11992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7193"/>
              <a:buFont typeface="Arial"/>
              <a:buNone/>
            </a:pPr>
            <a:r>
              <a:rPr b="1" i="0" lang="en-GB" sz="7193" u="none" cap="none" strike="noStrike">
                <a:solidFill>
                  <a:srgbClr val="FFFFFF"/>
                </a:solidFill>
                <a:latin typeface="Arial"/>
                <a:ea typeface="Arial"/>
                <a:cs typeface="Arial"/>
                <a:sym typeface="Arial"/>
              </a:rPr>
              <a:t>THANK</a:t>
            </a:r>
            <a:endParaRPr/>
          </a:p>
        </p:txBody>
      </p:sp>
      <p:pic>
        <p:nvPicPr>
          <p:cNvPr id="146" name="Google Shape;146;p67"/>
          <p:cNvPicPr preferRelativeResize="0"/>
          <p:nvPr/>
        </p:nvPicPr>
        <p:blipFill rotWithShape="1">
          <a:blip r:embed="rId3">
            <a:alphaModFix/>
          </a:blip>
          <a:srcRect b="0" l="0" r="0" t="0"/>
          <a:stretch/>
        </p:blipFill>
        <p:spPr>
          <a:xfrm>
            <a:off x="10730265" y="5358934"/>
            <a:ext cx="863743" cy="79115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showMasterSp="0">
  <p:cSld name="Summary">
    <p:bg>
      <p:bgPr>
        <a:solidFill>
          <a:schemeClr val="lt2"/>
        </a:solidFill>
      </p:bgPr>
    </p:bg>
    <p:spTree>
      <p:nvGrpSpPr>
        <p:cNvPr id="147" name="Shape 147"/>
        <p:cNvGrpSpPr/>
        <p:nvPr/>
      </p:nvGrpSpPr>
      <p:grpSpPr>
        <a:xfrm>
          <a:off x="0" y="0"/>
          <a:ext cx="0" cy="0"/>
          <a:chOff x="0" y="0"/>
          <a:chExt cx="0" cy="0"/>
        </a:xfrm>
      </p:grpSpPr>
      <p:sp>
        <p:nvSpPr>
          <p:cNvPr id="148" name="Google Shape;148;p68"/>
          <p:cNvSpPr/>
          <p:nvPr/>
        </p:nvSpPr>
        <p:spPr>
          <a:xfrm rot="-2667577">
            <a:off x="2101013" y="2821245"/>
            <a:ext cx="11030123" cy="1215516"/>
          </a:xfrm>
          <a:custGeom>
            <a:rect b="b" l="l" r="r" t="t"/>
            <a:pathLst>
              <a:path extrusionOk="0" h="1215516" w="11030122">
                <a:moveTo>
                  <a:pt x="9791459" y="0"/>
                </a:moveTo>
                <a:lnTo>
                  <a:pt x="11030122" y="1215516"/>
                </a:lnTo>
                <a:lnTo>
                  <a:pt x="1238664" y="1215516"/>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99"/>
              <a:buFont typeface="Arial"/>
              <a:buNone/>
            </a:pPr>
            <a:r>
              <a:t/>
            </a:r>
            <a:endParaRPr b="0" i="0" sz="1799" u="none" cap="none" strike="noStrike">
              <a:solidFill>
                <a:srgbClr val="FFFFFF"/>
              </a:solidFill>
              <a:latin typeface="Arial"/>
              <a:ea typeface="Arial"/>
              <a:cs typeface="Arial"/>
              <a:sym typeface="Arial"/>
            </a:endParaRPr>
          </a:p>
        </p:txBody>
      </p:sp>
      <p:sp>
        <p:nvSpPr>
          <p:cNvPr id="149" name="Google Shape;149;p68"/>
          <p:cNvSpPr/>
          <p:nvPr/>
        </p:nvSpPr>
        <p:spPr>
          <a:xfrm rot="-2667577">
            <a:off x="4731457" y="3460935"/>
            <a:ext cx="9203499" cy="1215516"/>
          </a:xfrm>
          <a:custGeom>
            <a:rect b="b" l="l" r="r" t="t"/>
            <a:pathLst>
              <a:path extrusionOk="0" h="1215516" w="9203499">
                <a:moveTo>
                  <a:pt x="9203499" y="0"/>
                </a:moveTo>
                <a:lnTo>
                  <a:pt x="8010698" y="1215516"/>
                </a:lnTo>
                <a:lnTo>
                  <a:pt x="1238664" y="1215516"/>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99"/>
              <a:buFont typeface="Arial"/>
              <a:buNone/>
            </a:pPr>
            <a:r>
              <a:t/>
            </a:r>
            <a:endParaRPr b="0" i="0" sz="1799" u="none" cap="none" strike="noStrike">
              <a:solidFill>
                <a:srgbClr val="FFFFFF"/>
              </a:solidFill>
              <a:latin typeface="Arial"/>
              <a:ea typeface="Arial"/>
              <a:cs typeface="Arial"/>
              <a:sym typeface="Arial"/>
            </a:endParaRPr>
          </a:p>
        </p:txBody>
      </p:sp>
      <p:sp>
        <p:nvSpPr>
          <p:cNvPr id="150" name="Google Shape;150;p68"/>
          <p:cNvSpPr txBox="1"/>
          <p:nvPr>
            <p:ph type="title"/>
          </p:nvPr>
        </p:nvSpPr>
        <p:spPr>
          <a:xfrm>
            <a:off x="459207" y="394591"/>
            <a:ext cx="7551996" cy="954108"/>
          </a:xfrm>
          <a:prstGeom prst="rect">
            <a:avLst/>
          </a:prstGeom>
          <a:noFill/>
          <a:ln>
            <a:noFill/>
          </a:ln>
        </p:spPr>
        <p:txBody>
          <a:bodyPr anchorCtr="0" anchor="t" bIns="0" lIns="72000" spcFirstLastPara="1" rIns="0" wrap="square" tIns="0">
            <a:noAutofit/>
          </a:bodyPr>
          <a:lstStyle>
            <a:lvl1pPr lvl="0" algn="l">
              <a:lnSpc>
                <a:spcPct val="80000"/>
              </a:lnSpc>
              <a:spcBef>
                <a:spcPts val="799"/>
              </a:spcBef>
              <a:spcAft>
                <a:spcPts val="0"/>
              </a:spcAft>
              <a:buClr>
                <a:schemeClr val="lt1"/>
              </a:buClr>
              <a:buSzPts val="5995"/>
              <a:buFont typeface="Arial"/>
              <a:buNone/>
              <a:defRPr sz="5995">
                <a:solidFill>
                  <a:schemeClr val="lt1"/>
                </a:solidFill>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68"/>
          <p:cNvSpPr txBox="1"/>
          <p:nvPr>
            <p:ph idx="1" type="body"/>
          </p:nvPr>
        </p:nvSpPr>
        <p:spPr>
          <a:xfrm>
            <a:off x="464988" y="1649866"/>
            <a:ext cx="7546216" cy="543482"/>
          </a:xfrm>
          <a:prstGeom prst="rect">
            <a:avLst/>
          </a:prstGeom>
          <a:noFill/>
          <a:ln>
            <a:noFill/>
          </a:ln>
        </p:spPr>
        <p:txBody>
          <a:bodyPr anchorCtr="0" anchor="t" bIns="0" lIns="108000" spcFirstLastPara="1" rIns="180000" wrap="square" tIns="0">
            <a:spAutoFit/>
          </a:bodyPr>
          <a:lstStyle>
            <a:lvl1pPr indent="-330136" lvl="0" marL="457200" algn="l">
              <a:lnSpc>
                <a:spcPct val="100000"/>
              </a:lnSpc>
              <a:spcBef>
                <a:spcPts val="1799"/>
              </a:spcBef>
              <a:spcAft>
                <a:spcPts val="0"/>
              </a:spcAft>
              <a:buClr>
                <a:schemeClr val="lt1"/>
              </a:buClr>
              <a:buSzPts val="1599"/>
              <a:buFont typeface="Arial Black"/>
              <a:buAutoNum type="arabicPeriod"/>
              <a:defRPr sz="1599">
                <a:solidFill>
                  <a:schemeClr val="lt1"/>
                </a:solidFill>
                <a:latin typeface="Arial"/>
                <a:ea typeface="Arial"/>
                <a:cs typeface="Arial"/>
                <a:sym typeface="Arial"/>
              </a:defRPr>
            </a:lvl1pPr>
            <a:lvl2pPr indent="-309829" lvl="1" marL="914400" algn="l">
              <a:lnSpc>
                <a:spcPct val="100000"/>
              </a:lnSpc>
              <a:spcBef>
                <a:spcPts val="300"/>
              </a:spcBef>
              <a:spcAft>
                <a:spcPts val="0"/>
              </a:spcAft>
              <a:buClr>
                <a:schemeClr val="lt1"/>
              </a:buClr>
              <a:buSzPts val="1279"/>
              <a:buFont typeface="Arial"/>
              <a:buChar char=" "/>
              <a:defRPr sz="1599">
                <a:solidFill>
                  <a:schemeClr val="lt1"/>
                </a:solidFill>
              </a:defRPr>
            </a:lvl2pPr>
            <a:lvl3pPr indent="-228600" lvl="2" marL="1371600" algn="l">
              <a:lnSpc>
                <a:spcPct val="100000"/>
              </a:lnSpc>
              <a:spcBef>
                <a:spcPts val="300"/>
              </a:spcBef>
              <a:spcAft>
                <a:spcPts val="0"/>
              </a:spcAft>
              <a:buClr>
                <a:schemeClr val="lt1"/>
              </a:buClr>
              <a:buSzPts val="1399"/>
              <a:buNone/>
              <a:defRPr>
                <a:solidFill>
                  <a:schemeClr val="lt1"/>
                </a:solidFill>
              </a:defRPr>
            </a:lvl3pPr>
            <a:lvl4pPr indent="-298386" lvl="3" marL="1828800" algn="l">
              <a:lnSpc>
                <a:spcPct val="90000"/>
              </a:lnSpc>
              <a:spcBef>
                <a:spcPts val="500"/>
              </a:spcBef>
              <a:spcAft>
                <a:spcPts val="0"/>
              </a:spcAft>
              <a:buClr>
                <a:schemeClr val="lt1"/>
              </a:buClr>
              <a:buSzPts val="1099"/>
              <a:buChar char="•"/>
              <a:defRPr>
                <a:solidFill>
                  <a:schemeClr val="lt1"/>
                </a:solidFill>
              </a:defRPr>
            </a:lvl4pPr>
            <a:lvl5pPr indent="-295338" lvl="4" marL="2286000" algn="l">
              <a:lnSpc>
                <a:spcPct val="90000"/>
              </a:lnSpc>
              <a:spcBef>
                <a:spcPts val="500"/>
              </a:spcBef>
              <a:spcAft>
                <a:spcPts val="0"/>
              </a:spcAft>
              <a:buClr>
                <a:schemeClr val="lt1"/>
              </a:buClr>
              <a:buSzPts val="1051"/>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2" name="Google Shape;152;p68"/>
          <p:cNvPicPr preferRelativeResize="0"/>
          <p:nvPr/>
        </p:nvPicPr>
        <p:blipFill rotWithShape="1">
          <a:blip r:embed="rId2">
            <a:alphaModFix/>
          </a:blip>
          <a:srcRect b="0" l="0" r="0" t="0"/>
          <a:stretch/>
        </p:blipFill>
        <p:spPr>
          <a:xfrm>
            <a:off x="11303005" y="6172201"/>
            <a:ext cx="501320" cy="459192"/>
          </a:xfrm>
          <a:prstGeom prst="rect">
            <a:avLst/>
          </a:prstGeom>
          <a:noFill/>
          <a:ln>
            <a:noFill/>
          </a:ln>
        </p:spPr>
      </p:pic>
      <p:sp>
        <p:nvSpPr>
          <p:cNvPr id="153" name="Google Shape;153;p68"/>
          <p:cNvSpPr txBox="1"/>
          <p:nvPr/>
        </p:nvSpPr>
        <p:spPr>
          <a:xfrm>
            <a:off x="702885" y="6397168"/>
            <a:ext cx="1769715" cy="1384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900"/>
              <a:buFont typeface="Arial"/>
              <a:buNone/>
            </a:pPr>
            <a:r>
              <a:rPr b="0" i="0" lang="en-GB" sz="900" u="none" cap="none" strike="noStrike">
                <a:solidFill>
                  <a:srgbClr val="FFFFFF"/>
                </a:solidFill>
                <a:latin typeface="Arial"/>
                <a:ea typeface="Arial"/>
                <a:cs typeface="Arial"/>
                <a:sym typeface="Arial"/>
              </a:rPr>
              <a:t>©2021 Ipsos | Oral Nicotine Study </a:t>
            </a:r>
            <a:endParaRPr/>
          </a:p>
        </p:txBody>
      </p:sp>
      <p:sp>
        <p:nvSpPr>
          <p:cNvPr id="154" name="Google Shape;154;p68"/>
          <p:cNvSpPr txBox="1"/>
          <p:nvPr/>
        </p:nvSpPr>
        <p:spPr>
          <a:xfrm>
            <a:off x="350839" y="6249105"/>
            <a:ext cx="409584" cy="317339"/>
          </a:xfrm>
          <a:prstGeom prst="rect">
            <a:avLst/>
          </a:prstGeom>
          <a:noFill/>
          <a:ln>
            <a:noFill/>
          </a:ln>
        </p:spPr>
        <p:txBody>
          <a:bodyPr anchorCtr="0" anchor="b" bIns="0" lIns="0" spcFirstLastPara="1" rIns="0" wrap="square" tIns="0">
            <a:normAutofit/>
          </a:bodyPr>
          <a:lstStyle/>
          <a:p>
            <a:pPr indent="0" lvl="0" marL="0" marR="0" rtl="0" algn="l">
              <a:lnSpc>
                <a:spcPct val="100000"/>
              </a:lnSpc>
              <a:spcBef>
                <a:spcPts val="0"/>
              </a:spcBef>
              <a:spcAft>
                <a:spcPts val="0"/>
              </a:spcAft>
              <a:buClr>
                <a:schemeClr val="lt1"/>
              </a:buClr>
              <a:buSzPts val="1099"/>
              <a:buFont typeface="Arial"/>
              <a:buNone/>
            </a:pPr>
            <a:fld id="{00000000-1234-1234-1234-123412341234}" type="slidenum">
              <a:rPr b="1" i="0" lang="en-GB" sz="1099" u="none" cap="none" strike="noStrike">
                <a:solidFill>
                  <a:schemeClr val="lt1"/>
                </a:solidFill>
                <a:latin typeface="Arial"/>
                <a:ea typeface="Arial"/>
                <a:cs typeface="Arial"/>
                <a:sym typeface="Arial"/>
              </a:rPr>
              <a:t>‹#›</a:t>
            </a:fld>
            <a:r>
              <a:rPr b="1" i="0" lang="en-GB" sz="1099" u="none" cap="none" strike="noStrike">
                <a:solidFill>
                  <a:schemeClr val="lt1"/>
                </a:solidFill>
                <a:latin typeface="Arial"/>
                <a:ea typeface="Arial"/>
                <a:cs typeface="Arial"/>
                <a:sym typeface="Arial"/>
              </a:rPr>
              <a:t> - </a:t>
            </a:r>
            <a:endParaRPr/>
          </a:p>
        </p:txBody>
      </p:sp>
    </p:spTree>
  </p:cSld>
  <p:clrMapOvr>
    <a:masterClrMapping/>
  </p:clrMapOvr>
  <p:extLst>
    <p:ext uri="{DCECCB84-F9BA-43D5-87BE-67443E8EF086}">
      <p15:sldGuideLst>
        <p15:guide id="1" pos="216">
          <p15:clr>
            <a:srgbClr val="F26B43"/>
          </p15:clr>
        </p15:guide>
        <p15:guide id="2" pos="270">
          <p15:clr>
            <a:srgbClr val="A4A3A4"/>
          </p15:clr>
        </p15:guide>
        <p15:guide id="3" orient="horz" pos="2932">
          <p15:clr>
            <a:srgbClr val="F26B43"/>
          </p15:clr>
        </p15:guide>
        <p15:guide id="4" orient="horz" pos="3120">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p:cSld name="2_Content">
    <p:spTree>
      <p:nvGrpSpPr>
        <p:cNvPr id="155" name="Shape 155"/>
        <p:cNvGrpSpPr/>
        <p:nvPr/>
      </p:nvGrpSpPr>
      <p:grpSpPr>
        <a:xfrm>
          <a:off x="0" y="0"/>
          <a:ext cx="0" cy="0"/>
          <a:chOff x="0" y="0"/>
          <a:chExt cx="0" cy="0"/>
        </a:xfrm>
      </p:grpSpPr>
      <p:sp>
        <p:nvSpPr>
          <p:cNvPr id="156" name="Google Shape;156;p69"/>
          <p:cNvSpPr txBox="1"/>
          <p:nvPr>
            <p:ph idx="1" type="body"/>
          </p:nvPr>
        </p:nvSpPr>
        <p:spPr>
          <a:xfrm>
            <a:off x="404788" y="1634994"/>
            <a:ext cx="4070961" cy="4226572"/>
          </a:xfrm>
          <a:prstGeom prst="rect">
            <a:avLst/>
          </a:prstGeom>
          <a:solidFill>
            <a:srgbClr val="D8D8D8"/>
          </a:solidFill>
          <a:ln>
            <a:noFill/>
          </a:ln>
        </p:spPr>
        <p:txBody>
          <a:bodyPr anchorCtr="0" anchor="t" bIns="182875" lIns="182875" spcFirstLastPara="1" rIns="182875" wrap="square" tIns="182875">
            <a:noAutofit/>
          </a:bodyPr>
          <a:lstStyle>
            <a:lvl1pPr indent="-317500" lvl="0" marL="457200" algn="l">
              <a:lnSpc>
                <a:spcPct val="100000"/>
              </a:lnSpc>
              <a:spcBef>
                <a:spcPts val="400"/>
              </a:spcBef>
              <a:spcAft>
                <a:spcPts val="0"/>
              </a:spcAft>
              <a:buClr>
                <a:schemeClr val="dk1"/>
              </a:buClr>
              <a:buSzPts val="1400"/>
              <a:buFont typeface="Arial"/>
              <a:buChar char="•"/>
              <a:defRPr sz="1400">
                <a:solidFill>
                  <a:schemeClr val="dk1"/>
                </a:solidFill>
              </a:defRPr>
            </a:lvl1pPr>
            <a:lvl2pPr indent="-299719" lvl="1" marL="914400" algn="l">
              <a:lnSpc>
                <a:spcPct val="100000"/>
              </a:lnSpc>
              <a:spcBef>
                <a:spcPts val="400"/>
              </a:spcBef>
              <a:spcAft>
                <a:spcPts val="0"/>
              </a:spcAft>
              <a:buClr>
                <a:schemeClr val="dk1"/>
              </a:buClr>
              <a:buSzPts val="1120"/>
              <a:buFont typeface="Arial"/>
              <a:buChar char="•"/>
              <a:defRPr sz="1400">
                <a:solidFill>
                  <a:schemeClr val="dk1"/>
                </a:solidFill>
              </a:defRPr>
            </a:lvl2pPr>
            <a:lvl3pPr indent="-304800" lvl="2" marL="1371600" algn="l">
              <a:lnSpc>
                <a:spcPct val="100000"/>
              </a:lnSpc>
              <a:spcBef>
                <a:spcPts val="400"/>
              </a:spcBef>
              <a:spcAft>
                <a:spcPts val="0"/>
              </a:spcAft>
              <a:buClr>
                <a:schemeClr val="dk1"/>
              </a:buClr>
              <a:buSzPts val="1200"/>
              <a:buChar char="‒"/>
              <a:defRPr sz="1200">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69"/>
          <p:cNvSpPr txBox="1"/>
          <p:nvPr>
            <p:ph idx="2" type="body"/>
          </p:nvPr>
        </p:nvSpPr>
        <p:spPr>
          <a:xfrm>
            <a:off x="417624" y="996435"/>
            <a:ext cx="11382425" cy="36933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Clr>
                <a:schemeClr val="dk2"/>
              </a:buClr>
              <a:buSzPts val="1800"/>
              <a:buNone/>
              <a:defRPr sz="1800">
                <a:solidFill>
                  <a:schemeClr val="dk2"/>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69"/>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1800"/>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69"/>
          <p:cNvSpPr txBox="1"/>
          <p:nvPr>
            <p:ph idx="3" type="body"/>
          </p:nvPr>
        </p:nvSpPr>
        <p:spPr>
          <a:xfrm>
            <a:off x="8337137" y="1634993"/>
            <a:ext cx="3450078" cy="4226572"/>
          </a:xfrm>
          <a:prstGeom prst="rect">
            <a:avLst/>
          </a:prstGeom>
          <a:solidFill>
            <a:srgbClr val="D8D8D8"/>
          </a:solidFill>
          <a:ln>
            <a:noFill/>
          </a:ln>
        </p:spPr>
        <p:txBody>
          <a:bodyPr anchorCtr="0" anchor="t" bIns="182875" lIns="182875" spcFirstLastPara="1" rIns="182875" wrap="square" tIns="182875">
            <a:noAutofit/>
          </a:bodyPr>
          <a:lstStyle>
            <a:lvl1pPr indent="-317500" lvl="0" marL="457200" algn="l">
              <a:lnSpc>
                <a:spcPct val="100000"/>
              </a:lnSpc>
              <a:spcBef>
                <a:spcPts val="400"/>
              </a:spcBef>
              <a:spcAft>
                <a:spcPts val="0"/>
              </a:spcAft>
              <a:buClr>
                <a:schemeClr val="dk1"/>
              </a:buClr>
              <a:buSzPts val="1400"/>
              <a:buFont typeface="Arial"/>
              <a:buChar char="•"/>
              <a:defRPr sz="1400">
                <a:solidFill>
                  <a:schemeClr val="dk1"/>
                </a:solidFill>
              </a:defRPr>
            </a:lvl1pPr>
            <a:lvl2pPr indent="-299719" lvl="1" marL="914400" algn="l">
              <a:lnSpc>
                <a:spcPct val="100000"/>
              </a:lnSpc>
              <a:spcBef>
                <a:spcPts val="400"/>
              </a:spcBef>
              <a:spcAft>
                <a:spcPts val="0"/>
              </a:spcAft>
              <a:buClr>
                <a:schemeClr val="dk1"/>
              </a:buClr>
              <a:buSzPts val="1120"/>
              <a:buFont typeface="Arial"/>
              <a:buChar char="•"/>
              <a:defRPr sz="1400">
                <a:solidFill>
                  <a:schemeClr val="dk1"/>
                </a:solidFill>
              </a:defRPr>
            </a:lvl2pPr>
            <a:lvl3pPr indent="-304800" lvl="2" marL="1371600" algn="l">
              <a:lnSpc>
                <a:spcPct val="100000"/>
              </a:lnSpc>
              <a:spcBef>
                <a:spcPts val="400"/>
              </a:spcBef>
              <a:spcAft>
                <a:spcPts val="0"/>
              </a:spcAft>
              <a:buClr>
                <a:schemeClr val="dk1"/>
              </a:buClr>
              <a:buSzPts val="1200"/>
              <a:buChar char="‒"/>
              <a:defRPr sz="1200">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69"/>
          <p:cNvSpPr/>
          <p:nvPr>
            <p:ph idx="4" type="pic"/>
          </p:nvPr>
        </p:nvSpPr>
        <p:spPr>
          <a:xfrm>
            <a:off x="4677879" y="0"/>
            <a:ext cx="3457128" cy="6130077"/>
          </a:xfrm>
          <a:prstGeom prst="rect">
            <a:avLst/>
          </a:prstGeom>
          <a:noFill/>
          <a:ln>
            <a:noFill/>
          </a:ln>
        </p:spPr>
        <p:txBody>
          <a:bodyPr anchorCtr="0" anchor="ctr" bIns="0" lIns="0" spcFirstLastPara="1" rIns="0" wrap="square" tIns="0">
            <a:noAutofit/>
          </a:bodyPr>
          <a:lstStyle>
            <a:lvl1pPr lvl="0" marR="0" rtl="0" algn="ctr">
              <a:lnSpc>
                <a:spcPct val="100000"/>
              </a:lnSpc>
              <a:spcBef>
                <a:spcPts val="300"/>
              </a:spcBef>
              <a:spcAft>
                <a:spcPts val="0"/>
              </a:spcAft>
              <a:buClr>
                <a:schemeClr val="dk1"/>
              </a:buClr>
              <a:buSzPts val="1599"/>
              <a:buFont typeface="Arial"/>
              <a:buNone/>
              <a:defRPr b="0" i="0" sz="1599" u="none" cap="none" strike="noStrike">
                <a:solidFill>
                  <a:schemeClr val="dk1"/>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86">
          <p15:clr>
            <a:srgbClr val="F26B43"/>
          </p15:clr>
        </p15:guide>
        <p15:guide id="2" pos="5569">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p:cSld name="1_Content">
    <p:bg>
      <p:bgPr>
        <a:solidFill>
          <a:schemeClr val="accent1"/>
        </a:solidFill>
      </p:bgPr>
    </p:bg>
    <p:spTree>
      <p:nvGrpSpPr>
        <p:cNvPr id="24" name="Shape 24"/>
        <p:cNvGrpSpPr/>
        <p:nvPr/>
      </p:nvGrpSpPr>
      <p:grpSpPr>
        <a:xfrm>
          <a:off x="0" y="0"/>
          <a:ext cx="0" cy="0"/>
          <a:chOff x="0" y="0"/>
          <a:chExt cx="0" cy="0"/>
        </a:xfrm>
      </p:grpSpPr>
      <p:sp>
        <p:nvSpPr>
          <p:cNvPr id="25" name="Google Shape;25;p52"/>
          <p:cNvSpPr txBox="1"/>
          <p:nvPr>
            <p:ph idx="1" type="body"/>
          </p:nvPr>
        </p:nvSpPr>
        <p:spPr>
          <a:xfrm>
            <a:off x="404787" y="1808822"/>
            <a:ext cx="11382431"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400"/>
              </a:spcBef>
              <a:spcAft>
                <a:spcPts val="0"/>
              </a:spcAft>
              <a:buClr>
                <a:schemeClr val="lt1"/>
              </a:buClr>
              <a:buSzPts val="1599"/>
              <a:buFont typeface="Arial"/>
              <a:buChar char="•"/>
              <a:defRPr sz="1599">
                <a:solidFill>
                  <a:schemeClr val="lt1"/>
                </a:solidFill>
              </a:defRPr>
            </a:lvl1pPr>
            <a:lvl2pPr indent="-309829" lvl="1" marL="914400" algn="l">
              <a:lnSpc>
                <a:spcPct val="100000"/>
              </a:lnSpc>
              <a:spcBef>
                <a:spcPts val="400"/>
              </a:spcBef>
              <a:spcAft>
                <a:spcPts val="0"/>
              </a:spcAft>
              <a:buClr>
                <a:schemeClr val="lt1"/>
              </a:buClr>
              <a:buSzPts val="1279"/>
              <a:buFont typeface="Arial"/>
              <a:buChar char="•"/>
              <a:defRPr sz="1599">
                <a:solidFill>
                  <a:schemeClr val="lt1"/>
                </a:solidFill>
              </a:defRPr>
            </a:lvl2pPr>
            <a:lvl3pPr indent="-317436" lvl="2" marL="1371600" algn="l">
              <a:lnSpc>
                <a:spcPct val="100000"/>
              </a:lnSpc>
              <a:spcBef>
                <a:spcPts val="400"/>
              </a:spcBef>
              <a:spcAft>
                <a:spcPts val="0"/>
              </a:spcAft>
              <a:buClr>
                <a:schemeClr val="lt1"/>
              </a:buClr>
              <a:buSzPts val="1399"/>
              <a:buChar char="‒"/>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52"/>
          <p:cNvSpPr txBox="1"/>
          <p:nvPr>
            <p:ph idx="2" type="body"/>
          </p:nvPr>
        </p:nvSpPr>
        <p:spPr>
          <a:xfrm>
            <a:off x="404787" y="996435"/>
            <a:ext cx="11382428" cy="36933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Clr>
                <a:schemeClr val="lt1"/>
              </a:buClr>
              <a:buSzPts val="1999"/>
              <a:buNone/>
              <a:defRPr sz="1999">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52"/>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1"/>
              </a:buClr>
              <a:buSzPts val="2797"/>
              <a:buFont typeface="Arial"/>
              <a:buNone/>
              <a:defRPr>
                <a:solidFill>
                  <a:schemeClr val="lt1"/>
                </a:solidFill>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52"/>
          <p:cNvSpPr txBox="1"/>
          <p:nvPr>
            <p:ph idx="3" type="body"/>
          </p:nvPr>
        </p:nvSpPr>
        <p:spPr>
          <a:xfrm>
            <a:off x="404790" y="6006967"/>
            <a:ext cx="11463417" cy="123111"/>
          </a:xfrm>
          <a:prstGeom prst="rect">
            <a:avLst/>
          </a:prstGeom>
          <a:noFill/>
          <a:ln>
            <a:noFill/>
          </a:ln>
        </p:spPr>
        <p:txBody>
          <a:bodyPr anchorCtr="0" anchor="b" bIns="0" lIns="72000" spcFirstLastPara="1" rIns="0" wrap="square" tIns="0">
            <a:spAutoFit/>
          </a:bodyPr>
          <a:lstStyle>
            <a:lvl1pPr indent="-228600" lvl="0" marL="457200" algn="l">
              <a:lnSpc>
                <a:spcPct val="100000"/>
              </a:lnSpc>
              <a:spcBef>
                <a:spcPts val="300"/>
              </a:spcBef>
              <a:spcAft>
                <a:spcPts val="0"/>
              </a:spcAft>
              <a:buClr>
                <a:schemeClr val="lt1"/>
              </a:buClr>
              <a:buSzPts val="799"/>
              <a:buNone/>
              <a:defRPr b="0" i="1" sz="799">
                <a:solidFill>
                  <a:schemeClr val="lt1"/>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52"/>
          <p:cNvSpPr txBox="1"/>
          <p:nvPr/>
        </p:nvSpPr>
        <p:spPr>
          <a:xfrm>
            <a:off x="382932" y="6219234"/>
            <a:ext cx="360037" cy="365125"/>
          </a:xfrm>
          <a:prstGeom prst="rect">
            <a:avLst/>
          </a:prstGeom>
          <a:noFill/>
          <a:ln>
            <a:noFill/>
          </a:ln>
        </p:spPr>
        <p:txBody>
          <a:bodyPr anchorCtr="0" anchor="ctr" bIns="45700" lIns="0" spcFirstLastPara="1" rIns="0" wrap="square" tIns="45700">
            <a:noAutofit/>
          </a:bodyPr>
          <a:lstStyle/>
          <a:p>
            <a:pPr indent="0" lvl="0" marL="0" marR="0" rtl="0" algn="r">
              <a:spcBef>
                <a:spcPts val="0"/>
              </a:spcBef>
              <a:spcAft>
                <a:spcPts val="0"/>
              </a:spcAft>
              <a:buNone/>
            </a:pPr>
            <a:fld id="{00000000-1234-1234-1234-123412341234}" type="slidenum">
              <a:rPr b="1" i="0" lang="en-GB" sz="900" u="none" cap="none" strike="noStrike">
                <a:solidFill>
                  <a:schemeClr val="lt1"/>
                </a:solidFill>
                <a:latin typeface="Arial Black"/>
                <a:ea typeface="Arial Black"/>
                <a:cs typeface="Arial Black"/>
                <a:sym typeface="Arial Black"/>
              </a:rPr>
              <a:t>‹#›</a:t>
            </a:fld>
            <a:r>
              <a:rPr b="1" i="0" lang="en-GB" sz="900" u="none" cap="none" strike="noStrike">
                <a:solidFill>
                  <a:schemeClr val="lt1"/>
                </a:solidFill>
                <a:latin typeface="Arial Black"/>
                <a:ea typeface="Arial Black"/>
                <a:cs typeface="Arial Black"/>
                <a:sym typeface="Arial Black"/>
              </a:rPr>
              <a:t> ‒ </a:t>
            </a:r>
            <a:endParaRPr/>
          </a:p>
        </p:txBody>
      </p:sp>
      <p:sp>
        <p:nvSpPr>
          <p:cNvPr id="30" name="Google Shape;30;p52"/>
          <p:cNvSpPr txBox="1"/>
          <p:nvPr/>
        </p:nvSpPr>
        <p:spPr>
          <a:xfrm>
            <a:off x="815317" y="6219234"/>
            <a:ext cx="10447709" cy="365125"/>
          </a:xfrm>
          <a:prstGeom prst="rect">
            <a:avLst/>
          </a:prstGeom>
          <a:noFill/>
          <a:ln>
            <a:noFill/>
          </a:ln>
        </p:spPr>
        <p:txBody>
          <a:bodyPr anchorCtr="0" anchor="ctr" bIns="45700" lIns="0" spcFirstLastPara="1" rIns="0" wrap="square" tIns="45700">
            <a:noAutofit/>
          </a:bodyPr>
          <a:lstStyle/>
          <a:p>
            <a:pPr indent="0" lvl="0" marL="0" marR="0" rtl="0" algn="l">
              <a:spcBef>
                <a:spcPts val="0"/>
              </a:spcBef>
              <a:spcAft>
                <a:spcPts val="0"/>
              </a:spcAft>
              <a:buNone/>
            </a:pPr>
            <a:r>
              <a:rPr b="0" i="0" lang="en-GB" sz="900" u="none" cap="none" strike="noStrike">
                <a:solidFill>
                  <a:schemeClr val="lt1"/>
                </a:solidFill>
                <a:latin typeface="Arial"/>
                <a:ea typeface="Arial"/>
                <a:cs typeface="Arial"/>
                <a:sym typeface="Arial"/>
              </a:rPr>
              <a:t>©2021 Ipsos | Oral Nicotine Study </a:t>
            </a:r>
            <a:endParaRPr/>
          </a:p>
        </p:txBody>
      </p:sp>
    </p:spTree>
  </p:cSld>
  <p:clrMapOvr>
    <a:masterClrMapping/>
  </p:clrMapOvr>
  <p:extLst>
    <p:ext uri="{DCECCB84-F9BA-43D5-87BE-67443E8EF086}">
      <p15:sldGuideLst>
        <p15:guide id="1" pos="186">
          <p15:clr>
            <a:srgbClr val="F26B43"/>
          </p15:clr>
        </p15:guide>
        <p15:guide id="2" pos="5569">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61" name="Shape 161"/>
        <p:cNvGrpSpPr/>
        <p:nvPr/>
      </p:nvGrpSpPr>
      <p:grpSpPr>
        <a:xfrm>
          <a:off x="0" y="0"/>
          <a:ext cx="0" cy="0"/>
          <a:chOff x="0" y="0"/>
          <a:chExt cx="0" cy="0"/>
        </a:xfrm>
      </p:grpSpPr>
      <p:sp>
        <p:nvSpPr>
          <p:cNvPr id="162" name="Google Shape;162;p70"/>
          <p:cNvSpPr txBox="1"/>
          <p:nvPr>
            <p:ph type="title"/>
          </p:nvPr>
        </p:nvSpPr>
        <p:spPr>
          <a:xfrm>
            <a:off x="404787" y="4653136"/>
            <a:ext cx="11382428" cy="681020"/>
          </a:xfrm>
          <a:prstGeom prst="rect">
            <a:avLst/>
          </a:prstGeom>
          <a:noFill/>
          <a:ln>
            <a:noFill/>
          </a:ln>
        </p:spPr>
        <p:txBody>
          <a:bodyPr anchorCtr="0" anchor="t" bIns="0" lIns="0" spcFirstLastPara="1" rIns="0" wrap="square" tIns="0">
            <a:spAutoFit/>
          </a:bodyPr>
          <a:lstStyle>
            <a:lvl1pPr lvl="0" algn="ctr">
              <a:lnSpc>
                <a:spcPct val="80000"/>
              </a:lnSpc>
              <a:spcBef>
                <a:spcPts val="799"/>
              </a:spcBef>
              <a:spcAft>
                <a:spcPts val="0"/>
              </a:spcAft>
              <a:buClr>
                <a:schemeClr val="lt2"/>
              </a:buClr>
              <a:buSzPts val="5400"/>
              <a:buFont typeface="Arial Black"/>
              <a:buNone/>
              <a:defRPr sz="5400">
                <a:latin typeface="Arial Black"/>
                <a:ea typeface="Arial Black"/>
                <a:cs typeface="Arial Black"/>
                <a:sym typeface="Arial Black"/>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70"/>
          <p:cNvSpPr/>
          <p:nvPr>
            <p:ph idx="2" type="pic"/>
          </p:nvPr>
        </p:nvSpPr>
        <p:spPr>
          <a:xfrm>
            <a:off x="0" y="2"/>
            <a:ext cx="12192000" cy="4379495"/>
          </a:xfrm>
          <a:prstGeom prst="rect">
            <a:avLst/>
          </a:prstGeom>
          <a:noFill/>
          <a:ln>
            <a:noFill/>
          </a:ln>
        </p:spPr>
        <p:txBody>
          <a:bodyPr anchorCtr="0" anchor="ctr" bIns="0" lIns="0" spcFirstLastPara="1" rIns="0" wrap="square" tIns="0">
            <a:noAutofit/>
          </a:bodyPr>
          <a:lstStyle>
            <a:lvl1pPr lvl="0" marR="0" rtl="0" algn="ctr">
              <a:lnSpc>
                <a:spcPct val="100000"/>
              </a:lnSpc>
              <a:spcBef>
                <a:spcPts val="300"/>
              </a:spcBef>
              <a:spcAft>
                <a:spcPts val="0"/>
              </a:spcAft>
              <a:buClr>
                <a:schemeClr val="dk1"/>
              </a:buClr>
              <a:buSzPts val="1599"/>
              <a:buFont typeface="Arial"/>
              <a:buNone/>
              <a:defRPr b="0" i="0" sz="1599" u="none" cap="none" strike="noStrike">
                <a:solidFill>
                  <a:schemeClr val="dk1"/>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Tree>
  </p:cSld>
  <p:clrMapOvr>
    <a:masterClrMapping/>
  </p:clrMapOvr>
  <p:transition spd="slow">
    <p:push/>
  </p:transition>
  <p:extLst>
    <p:ext uri="{DCECCB84-F9BA-43D5-87BE-67443E8EF086}">
      <p15:sldGuideLst>
        <p15:guide id="1" pos="186">
          <p15:clr>
            <a:srgbClr val="F26B43"/>
          </p15:clr>
        </p15:guide>
        <p15:guide id="2" pos="5569">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with divider">
  <p:cSld name="2 columns with divider">
    <p:spTree>
      <p:nvGrpSpPr>
        <p:cNvPr id="164" name="Shape 164"/>
        <p:cNvGrpSpPr/>
        <p:nvPr/>
      </p:nvGrpSpPr>
      <p:grpSpPr>
        <a:xfrm>
          <a:off x="0" y="0"/>
          <a:ext cx="0" cy="0"/>
          <a:chOff x="0" y="0"/>
          <a:chExt cx="0" cy="0"/>
        </a:xfrm>
      </p:grpSpPr>
      <p:sp>
        <p:nvSpPr>
          <p:cNvPr id="165" name="Google Shape;165;p71"/>
          <p:cNvSpPr txBox="1"/>
          <p:nvPr>
            <p:ph idx="1" type="body"/>
          </p:nvPr>
        </p:nvSpPr>
        <p:spPr>
          <a:xfrm>
            <a:off x="404785" y="1808822"/>
            <a:ext cx="5511195"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dk1"/>
              </a:buClr>
              <a:buSzPts val="1599"/>
              <a:buChar char="•"/>
              <a:defRPr sz="1599">
                <a:solidFill>
                  <a:schemeClr val="dk1"/>
                </a:solidFill>
              </a:defRPr>
            </a:lvl1pPr>
            <a:lvl2pPr indent="-309829" lvl="1" marL="914400" algn="l">
              <a:lnSpc>
                <a:spcPct val="100000"/>
              </a:lnSpc>
              <a:spcBef>
                <a:spcPts val="3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3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71"/>
          <p:cNvSpPr txBox="1"/>
          <p:nvPr>
            <p:ph idx="2" type="body"/>
          </p:nvPr>
        </p:nvSpPr>
        <p:spPr>
          <a:xfrm>
            <a:off x="6280957" y="1808822"/>
            <a:ext cx="5511195"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dk1"/>
              </a:buClr>
              <a:buSzPts val="1599"/>
              <a:buChar char="•"/>
              <a:defRPr sz="1599">
                <a:solidFill>
                  <a:schemeClr val="dk1"/>
                </a:solidFill>
              </a:defRPr>
            </a:lvl1pPr>
            <a:lvl2pPr indent="-309829" lvl="1" marL="914400" algn="l">
              <a:lnSpc>
                <a:spcPct val="100000"/>
              </a:lnSpc>
              <a:spcBef>
                <a:spcPts val="3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3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71"/>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2797"/>
              <a:buFont typeface="Arial"/>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71"/>
          <p:cNvSpPr txBox="1"/>
          <p:nvPr>
            <p:ph idx="3" type="body"/>
          </p:nvPr>
        </p:nvSpPr>
        <p:spPr>
          <a:xfrm>
            <a:off x="404790" y="6006967"/>
            <a:ext cx="11463417" cy="123111"/>
          </a:xfrm>
          <a:prstGeom prst="rect">
            <a:avLst/>
          </a:prstGeom>
          <a:noFill/>
          <a:ln>
            <a:noFill/>
          </a:ln>
        </p:spPr>
        <p:txBody>
          <a:bodyPr anchorCtr="0" anchor="b" bIns="0" lIns="0" spcFirstLastPara="1" rIns="0" wrap="square" tIns="0">
            <a:spAutoFit/>
          </a:bodyPr>
          <a:lstStyle>
            <a:lvl1pPr indent="-228600" lvl="0" marL="457200" algn="l">
              <a:lnSpc>
                <a:spcPct val="100000"/>
              </a:lnSpc>
              <a:spcBef>
                <a:spcPts val="300"/>
              </a:spcBef>
              <a:spcAft>
                <a:spcPts val="0"/>
              </a:spcAft>
              <a:buClr>
                <a:srgbClr val="7F7F7F"/>
              </a:buClr>
              <a:buSzPts val="799"/>
              <a:buNone/>
              <a:defRPr b="0" i="1" sz="799">
                <a:solidFill>
                  <a:srgbClr val="7F7F7F"/>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69" name="Google Shape;169;p71"/>
          <p:cNvCxnSpPr/>
          <p:nvPr/>
        </p:nvCxnSpPr>
        <p:spPr>
          <a:xfrm rot="10800000">
            <a:off x="6095939" y="1808822"/>
            <a:ext cx="0" cy="3868079"/>
          </a:xfrm>
          <a:prstGeom prst="straightConnector1">
            <a:avLst/>
          </a:prstGeom>
          <a:noFill/>
          <a:ln cap="flat" cmpd="sng" w="12700">
            <a:solidFill>
              <a:schemeClr val="dk2"/>
            </a:solidFill>
            <a:prstDash val="solid"/>
            <a:miter lim="800000"/>
            <a:headEnd len="sm" w="sm" type="none"/>
            <a:tailEnd len="sm" w="sm" type="none"/>
          </a:ln>
        </p:spPr>
      </p:cxnSp>
      <p:sp>
        <p:nvSpPr>
          <p:cNvPr id="170" name="Google Shape;170;p71"/>
          <p:cNvSpPr txBox="1"/>
          <p:nvPr>
            <p:ph idx="4" type="body"/>
          </p:nvPr>
        </p:nvSpPr>
        <p:spPr>
          <a:xfrm>
            <a:off x="399866" y="1114269"/>
            <a:ext cx="11392287" cy="307491"/>
          </a:xfrm>
          <a:prstGeom prst="rect">
            <a:avLst/>
          </a:prstGeom>
          <a:noFill/>
          <a:ln>
            <a:noFill/>
          </a:ln>
        </p:spPr>
        <p:txBody>
          <a:bodyPr anchorCtr="0" anchor="t" bIns="0" lIns="0" spcFirstLastPara="1" rIns="108000" wrap="square" tIns="0">
            <a:spAutoFit/>
          </a:bodyPr>
          <a:lstStyle>
            <a:lvl1pPr indent="-228600" lvl="0" marL="457200" algn="l">
              <a:lnSpc>
                <a:spcPct val="100000"/>
              </a:lnSpc>
              <a:spcBef>
                <a:spcPts val="300"/>
              </a:spcBef>
              <a:spcAft>
                <a:spcPts val="0"/>
              </a:spcAft>
              <a:buClr>
                <a:schemeClr val="dk2"/>
              </a:buClr>
              <a:buSzPts val="1999"/>
              <a:buNone/>
              <a:defRPr sz="1999">
                <a:solidFill>
                  <a:schemeClr val="dk2"/>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86">
          <p15:clr>
            <a:srgbClr val="F26B43"/>
          </p15:clr>
        </p15:guide>
        <p15:guide id="2" pos="5569">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lumns with divider">
  <p:cSld name="4_2 columns with divider">
    <p:spTree>
      <p:nvGrpSpPr>
        <p:cNvPr id="171" name="Shape 171"/>
        <p:cNvGrpSpPr/>
        <p:nvPr/>
      </p:nvGrpSpPr>
      <p:grpSpPr>
        <a:xfrm>
          <a:off x="0" y="0"/>
          <a:ext cx="0" cy="0"/>
          <a:chOff x="0" y="0"/>
          <a:chExt cx="0" cy="0"/>
        </a:xfrm>
      </p:grpSpPr>
      <p:sp>
        <p:nvSpPr>
          <p:cNvPr id="172" name="Google Shape;172;p72"/>
          <p:cNvSpPr/>
          <p:nvPr>
            <p:ph idx="2" type="pic"/>
          </p:nvPr>
        </p:nvSpPr>
        <p:spPr>
          <a:xfrm>
            <a:off x="400050" y="1114269"/>
            <a:ext cx="5510213" cy="4077841"/>
          </a:xfrm>
          <a:prstGeom prst="rect">
            <a:avLst/>
          </a:prstGeom>
          <a:noFill/>
          <a:ln>
            <a:noFill/>
          </a:ln>
        </p:spPr>
        <p:txBody>
          <a:bodyPr anchorCtr="0" anchor="t" bIns="0" lIns="0" spcFirstLastPara="1" rIns="0" wrap="square" tIns="0">
            <a:noAutofit/>
          </a:bodyPr>
          <a:lstStyle>
            <a:lvl1pPr lvl="0" marR="0" rtl="0" algn="l">
              <a:lnSpc>
                <a:spcPct val="100000"/>
              </a:lnSpc>
              <a:spcBef>
                <a:spcPts val="300"/>
              </a:spcBef>
              <a:spcAft>
                <a:spcPts val="0"/>
              </a:spcAft>
              <a:buClr>
                <a:schemeClr val="dk1"/>
              </a:buClr>
              <a:buSzPts val="1599"/>
              <a:buFont typeface="Arial"/>
              <a:buNone/>
              <a:defRPr b="0" i="0" sz="1599" u="none" cap="none" strike="noStrike">
                <a:solidFill>
                  <a:schemeClr val="dk1"/>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173" name="Google Shape;173;p72"/>
          <p:cNvSpPr/>
          <p:nvPr>
            <p:ph idx="3" type="pic"/>
          </p:nvPr>
        </p:nvSpPr>
        <p:spPr>
          <a:xfrm>
            <a:off x="6281447" y="1114269"/>
            <a:ext cx="5510213" cy="4077841"/>
          </a:xfrm>
          <a:prstGeom prst="rect">
            <a:avLst/>
          </a:prstGeom>
          <a:noFill/>
          <a:ln>
            <a:noFill/>
          </a:ln>
        </p:spPr>
        <p:txBody>
          <a:bodyPr anchorCtr="0" anchor="t" bIns="0" lIns="0" spcFirstLastPara="1" rIns="0" wrap="square" tIns="0">
            <a:noAutofit/>
          </a:bodyPr>
          <a:lstStyle>
            <a:lvl1pPr lvl="0" marR="0" rtl="0" algn="l">
              <a:lnSpc>
                <a:spcPct val="100000"/>
              </a:lnSpc>
              <a:spcBef>
                <a:spcPts val="300"/>
              </a:spcBef>
              <a:spcAft>
                <a:spcPts val="0"/>
              </a:spcAft>
              <a:buClr>
                <a:schemeClr val="dk1"/>
              </a:buClr>
              <a:buSzPts val="1599"/>
              <a:buFont typeface="Arial"/>
              <a:buNone/>
              <a:defRPr b="0" i="0" sz="1599" u="none" cap="none" strike="noStrike">
                <a:solidFill>
                  <a:schemeClr val="dk1"/>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174" name="Google Shape;174;p72"/>
          <p:cNvSpPr txBox="1"/>
          <p:nvPr>
            <p:ph idx="1" type="body"/>
          </p:nvPr>
        </p:nvSpPr>
        <p:spPr>
          <a:xfrm>
            <a:off x="983978" y="2427890"/>
            <a:ext cx="4926285" cy="2764219"/>
          </a:xfrm>
          <a:prstGeom prst="rect">
            <a:avLst/>
          </a:prstGeom>
          <a:solidFill>
            <a:schemeClr val="lt1">
              <a:alpha val="89803"/>
            </a:schemeClr>
          </a:solidFill>
          <a:ln>
            <a:noFill/>
          </a:ln>
        </p:spPr>
        <p:txBody>
          <a:bodyPr anchorCtr="0" anchor="t" bIns="182875" lIns="182875" spcFirstLastPara="1" rIns="182875" wrap="square" tIns="182875">
            <a:noAutofit/>
          </a:bodyPr>
          <a:lstStyle>
            <a:lvl1pPr indent="-330136" lvl="0" marL="457200" algn="l">
              <a:lnSpc>
                <a:spcPct val="100000"/>
              </a:lnSpc>
              <a:spcBef>
                <a:spcPts val="300"/>
              </a:spcBef>
              <a:spcAft>
                <a:spcPts val="0"/>
              </a:spcAft>
              <a:buClr>
                <a:schemeClr val="dk1"/>
              </a:buClr>
              <a:buSzPts val="1599"/>
              <a:buChar char="•"/>
              <a:defRPr sz="1599">
                <a:solidFill>
                  <a:schemeClr val="dk1"/>
                </a:solidFill>
              </a:defRPr>
            </a:lvl1pPr>
            <a:lvl2pPr indent="-309829" lvl="1" marL="914400" algn="l">
              <a:lnSpc>
                <a:spcPct val="100000"/>
              </a:lnSpc>
              <a:spcBef>
                <a:spcPts val="3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3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72"/>
          <p:cNvSpPr txBox="1"/>
          <p:nvPr>
            <p:ph idx="4" type="body"/>
          </p:nvPr>
        </p:nvSpPr>
        <p:spPr>
          <a:xfrm>
            <a:off x="6281447" y="2427891"/>
            <a:ext cx="4823149" cy="2764219"/>
          </a:xfrm>
          <a:prstGeom prst="rect">
            <a:avLst/>
          </a:prstGeom>
          <a:solidFill>
            <a:schemeClr val="lt1">
              <a:alpha val="89803"/>
            </a:schemeClr>
          </a:solidFill>
          <a:ln>
            <a:noFill/>
          </a:ln>
        </p:spPr>
        <p:txBody>
          <a:bodyPr anchorCtr="0" anchor="t" bIns="182875" lIns="182875" spcFirstLastPara="1" rIns="182875" wrap="square" tIns="182875">
            <a:noAutofit/>
          </a:bodyPr>
          <a:lstStyle>
            <a:lvl1pPr indent="-330136" lvl="0" marL="457200" algn="l">
              <a:lnSpc>
                <a:spcPct val="100000"/>
              </a:lnSpc>
              <a:spcBef>
                <a:spcPts val="300"/>
              </a:spcBef>
              <a:spcAft>
                <a:spcPts val="0"/>
              </a:spcAft>
              <a:buClr>
                <a:schemeClr val="dk1"/>
              </a:buClr>
              <a:buSzPts val="1599"/>
              <a:buChar char="•"/>
              <a:defRPr sz="1599">
                <a:solidFill>
                  <a:schemeClr val="dk1"/>
                </a:solidFill>
              </a:defRPr>
            </a:lvl1pPr>
            <a:lvl2pPr indent="-309829" lvl="1" marL="914400" algn="l">
              <a:lnSpc>
                <a:spcPct val="100000"/>
              </a:lnSpc>
              <a:spcBef>
                <a:spcPts val="3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3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72"/>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2797"/>
              <a:buFont typeface="Arial"/>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72"/>
          <p:cNvSpPr txBox="1"/>
          <p:nvPr>
            <p:ph idx="5" type="body"/>
          </p:nvPr>
        </p:nvSpPr>
        <p:spPr>
          <a:xfrm>
            <a:off x="404790" y="6006967"/>
            <a:ext cx="11463417" cy="123111"/>
          </a:xfrm>
          <a:prstGeom prst="rect">
            <a:avLst/>
          </a:prstGeom>
          <a:noFill/>
          <a:ln>
            <a:noFill/>
          </a:ln>
        </p:spPr>
        <p:txBody>
          <a:bodyPr anchorCtr="0" anchor="b" bIns="0" lIns="0" spcFirstLastPara="1" rIns="0" wrap="square" tIns="0">
            <a:spAutoFit/>
          </a:bodyPr>
          <a:lstStyle>
            <a:lvl1pPr indent="-228600" lvl="0" marL="457200" algn="l">
              <a:lnSpc>
                <a:spcPct val="100000"/>
              </a:lnSpc>
              <a:spcBef>
                <a:spcPts val="300"/>
              </a:spcBef>
              <a:spcAft>
                <a:spcPts val="0"/>
              </a:spcAft>
              <a:buClr>
                <a:srgbClr val="7F7F7F"/>
              </a:buClr>
              <a:buSzPts val="799"/>
              <a:buNone/>
              <a:defRPr b="0" i="1" sz="799">
                <a:solidFill>
                  <a:srgbClr val="7F7F7F"/>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78" name="Google Shape;178;p72"/>
          <p:cNvCxnSpPr/>
          <p:nvPr/>
        </p:nvCxnSpPr>
        <p:spPr>
          <a:xfrm rot="10800000">
            <a:off x="6095939" y="1808822"/>
            <a:ext cx="0" cy="3868079"/>
          </a:xfrm>
          <a:prstGeom prst="straightConnector1">
            <a:avLst/>
          </a:prstGeom>
          <a:noFill/>
          <a:ln cap="flat" cmpd="sng" w="12700">
            <a:solidFill>
              <a:schemeClr val="dk2"/>
            </a:solidFill>
            <a:prstDash val="solid"/>
            <a:miter lim="800000"/>
            <a:headEnd len="sm" w="sm" type="none"/>
            <a:tailEnd len="sm" w="sm" type="none"/>
          </a:ln>
        </p:spPr>
      </p:cxnSp>
      <p:sp>
        <p:nvSpPr>
          <p:cNvPr id="179" name="Google Shape;179;p72"/>
          <p:cNvSpPr txBox="1"/>
          <p:nvPr>
            <p:ph idx="6" type="body"/>
          </p:nvPr>
        </p:nvSpPr>
        <p:spPr>
          <a:xfrm>
            <a:off x="399866" y="1114269"/>
            <a:ext cx="11392287" cy="307491"/>
          </a:xfrm>
          <a:prstGeom prst="rect">
            <a:avLst/>
          </a:prstGeom>
          <a:noFill/>
          <a:ln>
            <a:noFill/>
          </a:ln>
        </p:spPr>
        <p:txBody>
          <a:bodyPr anchorCtr="0" anchor="t" bIns="0" lIns="0" spcFirstLastPara="1" rIns="108000" wrap="square" tIns="0">
            <a:spAutoFit/>
          </a:bodyPr>
          <a:lstStyle>
            <a:lvl1pPr indent="-228600" lvl="0" marL="457200" algn="l">
              <a:lnSpc>
                <a:spcPct val="100000"/>
              </a:lnSpc>
              <a:spcBef>
                <a:spcPts val="300"/>
              </a:spcBef>
              <a:spcAft>
                <a:spcPts val="0"/>
              </a:spcAft>
              <a:buClr>
                <a:schemeClr val="dk2"/>
              </a:buClr>
              <a:buSzPts val="1999"/>
              <a:buNone/>
              <a:defRPr sz="1999">
                <a:solidFill>
                  <a:schemeClr val="dk2"/>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86">
          <p15:clr>
            <a:srgbClr val="F26B43"/>
          </p15:clr>
        </p15:guide>
        <p15:guide id="2" pos="5569">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2 columns with divider">
  <p:cSld name="2_2 columns with divider">
    <p:spTree>
      <p:nvGrpSpPr>
        <p:cNvPr id="180" name="Shape 180"/>
        <p:cNvGrpSpPr/>
        <p:nvPr/>
      </p:nvGrpSpPr>
      <p:grpSpPr>
        <a:xfrm>
          <a:off x="0" y="0"/>
          <a:ext cx="0" cy="0"/>
          <a:chOff x="0" y="0"/>
          <a:chExt cx="0" cy="0"/>
        </a:xfrm>
      </p:grpSpPr>
      <p:sp>
        <p:nvSpPr>
          <p:cNvPr id="181" name="Google Shape;181;p73"/>
          <p:cNvSpPr txBox="1"/>
          <p:nvPr>
            <p:ph idx="1" type="body"/>
          </p:nvPr>
        </p:nvSpPr>
        <p:spPr>
          <a:xfrm>
            <a:off x="404785" y="3467100"/>
            <a:ext cx="5511195" cy="224789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600"/>
              </a:spcBef>
              <a:spcAft>
                <a:spcPts val="0"/>
              </a:spcAft>
              <a:buClr>
                <a:schemeClr val="dk1"/>
              </a:buClr>
              <a:buSzPts val="1599"/>
              <a:buChar char="•"/>
              <a:defRPr sz="1599">
                <a:solidFill>
                  <a:schemeClr val="dk1"/>
                </a:solidFill>
              </a:defRPr>
            </a:lvl1pPr>
            <a:lvl2pPr indent="-309829" lvl="1" marL="914400" algn="l">
              <a:lnSpc>
                <a:spcPct val="100000"/>
              </a:lnSpc>
              <a:spcBef>
                <a:spcPts val="6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6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73"/>
          <p:cNvSpPr txBox="1"/>
          <p:nvPr>
            <p:ph idx="2" type="body"/>
          </p:nvPr>
        </p:nvSpPr>
        <p:spPr>
          <a:xfrm>
            <a:off x="6280957" y="3467100"/>
            <a:ext cx="5511195" cy="224789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600"/>
              </a:spcBef>
              <a:spcAft>
                <a:spcPts val="0"/>
              </a:spcAft>
              <a:buClr>
                <a:schemeClr val="dk1"/>
              </a:buClr>
              <a:buSzPts val="1599"/>
              <a:buChar char="•"/>
              <a:defRPr sz="1599">
                <a:solidFill>
                  <a:schemeClr val="dk1"/>
                </a:solidFill>
              </a:defRPr>
            </a:lvl1pPr>
            <a:lvl2pPr indent="-309829" lvl="1" marL="914400" algn="l">
              <a:lnSpc>
                <a:spcPct val="100000"/>
              </a:lnSpc>
              <a:spcBef>
                <a:spcPts val="6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6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73"/>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2797"/>
              <a:buFont typeface="Arial"/>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73"/>
          <p:cNvSpPr txBox="1"/>
          <p:nvPr>
            <p:ph idx="3" type="body"/>
          </p:nvPr>
        </p:nvSpPr>
        <p:spPr>
          <a:xfrm>
            <a:off x="404790" y="6006967"/>
            <a:ext cx="11463417" cy="123111"/>
          </a:xfrm>
          <a:prstGeom prst="rect">
            <a:avLst/>
          </a:prstGeom>
          <a:noFill/>
          <a:ln>
            <a:noFill/>
          </a:ln>
        </p:spPr>
        <p:txBody>
          <a:bodyPr anchorCtr="0" anchor="b" bIns="0" lIns="0" spcFirstLastPara="1" rIns="0" wrap="square" tIns="0">
            <a:spAutoFit/>
          </a:bodyPr>
          <a:lstStyle>
            <a:lvl1pPr indent="-228600" lvl="0" marL="457200" algn="l">
              <a:lnSpc>
                <a:spcPct val="100000"/>
              </a:lnSpc>
              <a:spcBef>
                <a:spcPts val="300"/>
              </a:spcBef>
              <a:spcAft>
                <a:spcPts val="0"/>
              </a:spcAft>
              <a:buClr>
                <a:srgbClr val="7F7F7F"/>
              </a:buClr>
              <a:buSzPts val="799"/>
              <a:buNone/>
              <a:defRPr b="0" i="1" sz="799">
                <a:solidFill>
                  <a:srgbClr val="7F7F7F"/>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85" name="Google Shape;185;p73"/>
          <p:cNvCxnSpPr/>
          <p:nvPr/>
        </p:nvCxnSpPr>
        <p:spPr>
          <a:xfrm rot="10800000">
            <a:off x="6095939" y="1808822"/>
            <a:ext cx="0" cy="3868079"/>
          </a:xfrm>
          <a:prstGeom prst="straightConnector1">
            <a:avLst/>
          </a:prstGeom>
          <a:noFill/>
          <a:ln cap="flat" cmpd="sng" w="12700">
            <a:solidFill>
              <a:schemeClr val="dk2"/>
            </a:solidFill>
            <a:prstDash val="solid"/>
            <a:miter lim="800000"/>
            <a:headEnd len="sm" w="sm" type="none"/>
            <a:tailEnd len="sm" w="sm" type="none"/>
          </a:ln>
        </p:spPr>
      </p:cxnSp>
      <p:sp>
        <p:nvSpPr>
          <p:cNvPr id="186" name="Google Shape;186;p73"/>
          <p:cNvSpPr txBox="1"/>
          <p:nvPr>
            <p:ph idx="4" type="body"/>
          </p:nvPr>
        </p:nvSpPr>
        <p:spPr>
          <a:xfrm>
            <a:off x="399866" y="988314"/>
            <a:ext cx="11392287" cy="307491"/>
          </a:xfrm>
          <a:prstGeom prst="rect">
            <a:avLst/>
          </a:prstGeom>
          <a:noFill/>
          <a:ln>
            <a:noFill/>
          </a:ln>
        </p:spPr>
        <p:txBody>
          <a:bodyPr anchorCtr="0" anchor="t" bIns="0" lIns="0" spcFirstLastPara="1" rIns="108000" wrap="square" tIns="0">
            <a:spAutoFit/>
          </a:bodyPr>
          <a:lstStyle>
            <a:lvl1pPr indent="-228600" lvl="0" marL="457200" algn="l">
              <a:lnSpc>
                <a:spcPct val="100000"/>
              </a:lnSpc>
              <a:spcBef>
                <a:spcPts val="300"/>
              </a:spcBef>
              <a:spcAft>
                <a:spcPts val="0"/>
              </a:spcAft>
              <a:buClr>
                <a:schemeClr val="dk2"/>
              </a:buClr>
              <a:buSzPts val="1999"/>
              <a:buNone/>
              <a:defRPr sz="1999">
                <a:solidFill>
                  <a:schemeClr val="dk2"/>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73"/>
          <p:cNvSpPr txBox="1"/>
          <p:nvPr>
            <p:ph idx="5" type="body"/>
          </p:nvPr>
        </p:nvSpPr>
        <p:spPr>
          <a:xfrm>
            <a:off x="400051" y="2814154"/>
            <a:ext cx="5510213" cy="552935"/>
          </a:xfrm>
          <a:prstGeom prst="rect">
            <a:avLst/>
          </a:prstGeom>
          <a:solidFill>
            <a:schemeClr val="lt2"/>
          </a:solidFill>
          <a:ln>
            <a:noFill/>
          </a:ln>
        </p:spPr>
        <p:txBody>
          <a:bodyPr anchorCtr="0" anchor="ctr" bIns="0" lIns="91425" spcFirstLastPara="1" rIns="91425" wrap="square" tIns="0">
            <a:noAutofit/>
          </a:bodyPr>
          <a:lstStyle>
            <a:lvl1pPr indent="-228600" lvl="0" marL="457200" algn="l">
              <a:lnSpc>
                <a:spcPct val="100000"/>
              </a:lnSpc>
              <a:spcBef>
                <a:spcPts val="300"/>
              </a:spcBef>
              <a:spcAft>
                <a:spcPts val="0"/>
              </a:spcAft>
              <a:buClr>
                <a:schemeClr val="lt1"/>
              </a:buClr>
              <a:buSzPts val="1800"/>
              <a:buNone/>
              <a:defRPr sz="1800"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73"/>
          <p:cNvSpPr txBox="1"/>
          <p:nvPr>
            <p:ph idx="6" type="body"/>
          </p:nvPr>
        </p:nvSpPr>
        <p:spPr>
          <a:xfrm>
            <a:off x="6275900" y="2814154"/>
            <a:ext cx="5510213" cy="552935"/>
          </a:xfrm>
          <a:prstGeom prst="rect">
            <a:avLst/>
          </a:prstGeom>
          <a:solidFill>
            <a:schemeClr val="dk2"/>
          </a:solidFill>
          <a:ln>
            <a:noFill/>
          </a:ln>
        </p:spPr>
        <p:txBody>
          <a:bodyPr anchorCtr="0" anchor="ctr" bIns="0" lIns="91425" spcFirstLastPara="1" rIns="91425" wrap="square" tIns="0">
            <a:noAutofit/>
          </a:bodyPr>
          <a:lstStyle>
            <a:lvl1pPr indent="-228600" lvl="0" marL="457200" algn="l">
              <a:lnSpc>
                <a:spcPct val="100000"/>
              </a:lnSpc>
              <a:spcBef>
                <a:spcPts val="300"/>
              </a:spcBef>
              <a:spcAft>
                <a:spcPts val="0"/>
              </a:spcAft>
              <a:buClr>
                <a:schemeClr val="lt1"/>
              </a:buClr>
              <a:buSzPts val="1800"/>
              <a:buNone/>
              <a:defRPr sz="1800"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73"/>
          <p:cNvSpPr/>
          <p:nvPr>
            <p:ph idx="7" type="pic"/>
          </p:nvPr>
        </p:nvSpPr>
        <p:spPr>
          <a:xfrm>
            <a:off x="400051" y="1490042"/>
            <a:ext cx="5510213" cy="1262687"/>
          </a:xfrm>
          <a:prstGeom prst="rect">
            <a:avLst/>
          </a:prstGeom>
          <a:noFill/>
          <a:ln>
            <a:noFill/>
          </a:ln>
        </p:spPr>
        <p:txBody>
          <a:bodyPr anchorCtr="0" anchor="ctr" bIns="0" lIns="0" spcFirstLastPara="1" rIns="0" wrap="square" tIns="0">
            <a:noAutofit/>
          </a:bodyPr>
          <a:lstStyle>
            <a:lvl1pPr lvl="0" marR="0" rtl="0" algn="ctr">
              <a:lnSpc>
                <a:spcPct val="100000"/>
              </a:lnSpc>
              <a:spcBef>
                <a:spcPts val="300"/>
              </a:spcBef>
              <a:spcAft>
                <a:spcPts val="0"/>
              </a:spcAft>
              <a:buClr>
                <a:schemeClr val="dk1"/>
              </a:buClr>
              <a:buSzPts val="1599"/>
              <a:buFont typeface="Arial"/>
              <a:buNone/>
              <a:defRPr b="0" i="0" sz="1599" u="none" cap="none" strike="noStrike">
                <a:solidFill>
                  <a:schemeClr val="dk1"/>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190" name="Google Shape;190;p73"/>
          <p:cNvSpPr/>
          <p:nvPr>
            <p:ph idx="8" type="pic"/>
          </p:nvPr>
        </p:nvSpPr>
        <p:spPr>
          <a:xfrm>
            <a:off x="6275900" y="1490042"/>
            <a:ext cx="5510213" cy="1262687"/>
          </a:xfrm>
          <a:prstGeom prst="rect">
            <a:avLst/>
          </a:prstGeom>
          <a:noFill/>
          <a:ln>
            <a:noFill/>
          </a:ln>
        </p:spPr>
        <p:txBody>
          <a:bodyPr anchorCtr="0" anchor="ctr" bIns="0" lIns="0" spcFirstLastPara="1" rIns="0" wrap="square" tIns="0">
            <a:noAutofit/>
          </a:bodyPr>
          <a:lstStyle>
            <a:lvl1pPr lvl="0" marR="0" rtl="0" algn="ctr">
              <a:lnSpc>
                <a:spcPct val="100000"/>
              </a:lnSpc>
              <a:spcBef>
                <a:spcPts val="300"/>
              </a:spcBef>
              <a:spcAft>
                <a:spcPts val="0"/>
              </a:spcAft>
              <a:buClr>
                <a:schemeClr val="dk1"/>
              </a:buClr>
              <a:buSzPts val="1599"/>
              <a:buFont typeface="Arial"/>
              <a:buNone/>
              <a:defRPr b="0" i="0" sz="1599" u="none" cap="none" strike="noStrike">
                <a:solidFill>
                  <a:schemeClr val="dk1"/>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86">
          <p15:clr>
            <a:srgbClr val="F26B43"/>
          </p15:clr>
        </p15:guide>
        <p15:guide id="2" pos="5569">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with dividers">
  <p:cSld name="3 columns with dividers">
    <p:spTree>
      <p:nvGrpSpPr>
        <p:cNvPr id="191" name="Shape 191"/>
        <p:cNvGrpSpPr/>
        <p:nvPr/>
      </p:nvGrpSpPr>
      <p:grpSpPr>
        <a:xfrm>
          <a:off x="0" y="0"/>
          <a:ext cx="0" cy="0"/>
          <a:chOff x="0" y="0"/>
          <a:chExt cx="0" cy="0"/>
        </a:xfrm>
      </p:grpSpPr>
      <p:sp>
        <p:nvSpPr>
          <p:cNvPr id="192" name="Google Shape;192;p74"/>
          <p:cNvSpPr txBox="1"/>
          <p:nvPr>
            <p:ph idx="1" type="body"/>
          </p:nvPr>
        </p:nvSpPr>
        <p:spPr>
          <a:xfrm>
            <a:off x="404786" y="1808822"/>
            <a:ext cx="3633820"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400"/>
              </a:spcBef>
              <a:spcAft>
                <a:spcPts val="0"/>
              </a:spcAft>
              <a:buClr>
                <a:schemeClr val="dk1"/>
              </a:buClr>
              <a:buSzPts val="1599"/>
              <a:buChar char="•"/>
              <a:defRPr sz="1599">
                <a:solidFill>
                  <a:schemeClr val="dk1"/>
                </a:solidFill>
              </a:defRPr>
            </a:lvl1pPr>
            <a:lvl2pPr indent="-309829" lvl="1" marL="914400" algn="l">
              <a:lnSpc>
                <a:spcPct val="100000"/>
              </a:lnSpc>
              <a:spcBef>
                <a:spcPts val="4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4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74"/>
          <p:cNvSpPr txBox="1"/>
          <p:nvPr>
            <p:ph idx="2" type="body"/>
          </p:nvPr>
        </p:nvSpPr>
        <p:spPr>
          <a:xfrm>
            <a:off x="4279091" y="1808822"/>
            <a:ext cx="3633820"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400"/>
              </a:spcBef>
              <a:spcAft>
                <a:spcPts val="0"/>
              </a:spcAft>
              <a:buClr>
                <a:schemeClr val="dk1"/>
              </a:buClr>
              <a:buSzPts val="1599"/>
              <a:buChar char="•"/>
              <a:defRPr sz="1599">
                <a:solidFill>
                  <a:schemeClr val="dk1"/>
                </a:solidFill>
              </a:defRPr>
            </a:lvl1pPr>
            <a:lvl2pPr indent="-309829" lvl="1" marL="914400" algn="l">
              <a:lnSpc>
                <a:spcPct val="100000"/>
              </a:lnSpc>
              <a:spcBef>
                <a:spcPts val="4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4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74"/>
          <p:cNvSpPr txBox="1"/>
          <p:nvPr>
            <p:ph idx="3" type="body"/>
          </p:nvPr>
        </p:nvSpPr>
        <p:spPr>
          <a:xfrm>
            <a:off x="8153371" y="1808822"/>
            <a:ext cx="3633820"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400"/>
              </a:spcBef>
              <a:spcAft>
                <a:spcPts val="0"/>
              </a:spcAft>
              <a:buClr>
                <a:schemeClr val="dk1"/>
              </a:buClr>
              <a:buSzPts val="1599"/>
              <a:buChar char="•"/>
              <a:defRPr sz="1599">
                <a:solidFill>
                  <a:schemeClr val="dk1"/>
                </a:solidFill>
              </a:defRPr>
            </a:lvl1pPr>
            <a:lvl2pPr indent="-309829" lvl="1" marL="914400" algn="l">
              <a:lnSpc>
                <a:spcPct val="100000"/>
              </a:lnSpc>
              <a:spcBef>
                <a:spcPts val="4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4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74"/>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2797"/>
              <a:buFont typeface="Arial"/>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74"/>
          <p:cNvSpPr txBox="1"/>
          <p:nvPr>
            <p:ph idx="4" type="body"/>
          </p:nvPr>
        </p:nvSpPr>
        <p:spPr>
          <a:xfrm>
            <a:off x="404790" y="6006967"/>
            <a:ext cx="11463417" cy="123111"/>
          </a:xfrm>
          <a:prstGeom prst="rect">
            <a:avLst/>
          </a:prstGeom>
          <a:noFill/>
          <a:ln>
            <a:noFill/>
          </a:ln>
        </p:spPr>
        <p:txBody>
          <a:bodyPr anchorCtr="0" anchor="b" bIns="0" lIns="72000" spcFirstLastPara="1" rIns="0" wrap="square" tIns="0">
            <a:spAutoFit/>
          </a:bodyPr>
          <a:lstStyle>
            <a:lvl1pPr indent="-228600" lvl="0" marL="457200" algn="l">
              <a:lnSpc>
                <a:spcPct val="100000"/>
              </a:lnSpc>
              <a:spcBef>
                <a:spcPts val="300"/>
              </a:spcBef>
              <a:spcAft>
                <a:spcPts val="0"/>
              </a:spcAft>
              <a:buClr>
                <a:srgbClr val="7F7F7F"/>
              </a:buClr>
              <a:buSzPts val="799"/>
              <a:buNone/>
              <a:defRPr b="0" i="1" sz="799">
                <a:solidFill>
                  <a:srgbClr val="7F7F7F"/>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97" name="Google Shape;197;p74"/>
          <p:cNvCxnSpPr/>
          <p:nvPr/>
        </p:nvCxnSpPr>
        <p:spPr>
          <a:xfrm rot="10800000">
            <a:off x="4158848" y="1808822"/>
            <a:ext cx="0" cy="3868079"/>
          </a:xfrm>
          <a:prstGeom prst="straightConnector1">
            <a:avLst/>
          </a:prstGeom>
          <a:noFill/>
          <a:ln cap="flat" cmpd="sng" w="12700">
            <a:solidFill>
              <a:schemeClr val="dk2"/>
            </a:solidFill>
            <a:prstDash val="solid"/>
            <a:miter lim="800000"/>
            <a:headEnd len="sm" w="sm" type="none"/>
            <a:tailEnd len="sm" w="sm" type="none"/>
          </a:ln>
        </p:spPr>
      </p:cxnSp>
      <p:cxnSp>
        <p:nvCxnSpPr>
          <p:cNvPr id="198" name="Google Shape;198;p74"/>
          <p:cNvCxnSpPr/>
          <p:nvPr/>
        </p:nvCxnSpPr>
        <p:spPr>
          <a:xfrm rot="10800000">
            <a:off x="8033139" y="1808822"/>
            <a:ext cx="0" cy="3868079"/>
          </a:xfrm>
          <a:prstGeom prst="straightConnector1">
            <a:avLst/>
          </a:prstGeom>
          <a:noFill/>
          <a:ln cap="flat" cmpd="sng" w="12700">
            <a:solidFill>
              <a:schemeClr val="dk2"/>
            </a:solidFill>
            <a:prstDash val="solid"/>
            <a:miter lim="800000"/>
            <a:headEnd len="sm" w="sm" type="none"/>
            <a:tailEnd len="sm" w="sm" type="none"/>
          </a:ln>
        </p:spPr>
      </p:cxnSp>
      <p:sp>
        <p:nvSpPr>
          <p:cNvPr id="199" name="Google Shape;199;p74"/>
          <p:cNvSpPr txBox="1"/>
          <p:nvPr>
            <p:ph idx="5" type="body"/>
          </p:nvPr>
        </p:nvSpPr>
        <p:spPr>
          <a:xfrm>
            <a:off x="399866" y="1346867"/>
            <a:ext cx="11387324" cy="30749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300"/>
              </a:spcBef>
              <a:spcAft>
                <a:spcPts val="0"/>
              </a:spcAft>
              <a:buClr>
                <a:schemeClr val="dk2"/>
              </a:buClr>
              <a:buSzPts val="1999"/>
              <a:buNone/>
              <a:defRPr sz="1999">
                <a:solidFill>
                  <a:schemeClr val="dk2"/>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86">
          <p15:clr>
            <a:srgbClr val="F26B43"/>
          </p15:clr>
        </p15:guide>
        <p15:guide id="2" pos="5569">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s with dividers">
  <p:cSld name="4 columns with dividers">
    <p:spTree>
      <p:nvGrpSpPr>
        <p:cNvPr id="200" name="Shape 200"/>
        <p:cNvGrpSpPr/>
        <p:nvPr/>
      </p:nvGrpSpPr>
      <p:grpSpPr>
        <a:xfrm>
          <a:off x="0" y="0"/>
          <a:ext cx="0" cy="0"/>
          <a:chOff x="0" y="0"/>
          <a:chExt cx="0" cy="0"/>
        </a:xfrm>
      </p:grpSpPr>
      <p:sp>
        <p:nvSpPr>
          <p:cNvPr id="201" name="Google Shape;201;p75"/>
          <p:cNvSpPr txBox="1"/>
          <p:nvPr>
            <p:ph idx="1" type="body"/>
          </p:nvPr>
        </p:nvSpPr>
        <p:spPr>
          <a:xfrm>
            <a:off x="404789" y="1808822"/>
            <a:ext cx="2667153"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dk1"/>
              </a:buClr>
              <a:buSzPts val="1599"/>
              <a:buChar char="•"/>
              <a:defRPr sz="1599">
                <a:solidFill>
                  <a:schemeClr val="dk1"/>
                </a:solidFill>
              </a:defRPr>
            </a:lvl1pPr>
            <a:lvl2pPr indent="-309829" lvl="1" marL="914400" algn="l">
              <a:lnSpc>
                <a:spcPct val="100000"/>
              </a:lnSpc>
              <a:spcBef>
                <a:spcPts val="3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3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75"/>
          <p:cNvSpPr txBox="1"/>
          <p:nvPr>
            <p:ph idx="2" type="body"/>
          </p:nvPr>
        </p:nvSpPr>
        <p:spPr>
          <a:xfrm>
            <a:off x="3309872" y="1808822"/>
            <a:ext cx="2667153"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dk1"/>
              </a:buClr>
              <a:buSzPts val="1599"/>
              <a:buChar char="•"/>
              <a:defRPr sz="1599">
                <a:solidFill>
                  <a:schemeClr val="dk1"/>
                </a:solidFill>
              </a:defRPr>
            </a:lvl1pPr>
            <a:lvl2pPr indent="-309829" lvl="1" marL="914400" algn="l">
              <a:lnSpc>
                <a:spcPct val="100000"/>
              </a:lnSpc>
              <a:spcBef>
                <a:spcPts val="3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3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75"/>
          <p:cNvSpPr txBox="1"/>
          <p:nvPr>
            <p:ph idx="3" type="body"/>
          </p:nvPr>
        </p:nvSpPr>
        <p:spPr>
          <a:xfrm>
            <a:off x="6214956" y="1808822"/>
            <a:ext cx="2667153"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dk1"/>
              </a:buClr>
              <a:buSzPts val="1599"/>
              <a:buChar char="•"/>
              <a:defRPr sz="1599">
                <a:solidFill>
                  <a:schemeClr val="dk1"/>
                </a:solidFill>
              </a:defRPr>
            </a:lvl1pPr>
            <a:lvl2pPr indent="-309829" lvl="1" marL="914400" algn="l">
              <a:lnSpc>
                <a:spcPct val="100000"/>
              </a:lnSpc>
              <a:spcBef>
                <a:spcPts val="3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3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75"/>
          <p:cNvSpPr txBox="1"/>
          <p:nvPr>
            <p:ph type="title"/>
          </p:nvPr>
        </p:nvSpPr>
        <p:spPr>
          <a:xfrm>
            <a:off x="404787" y="382819"/>
            <a:ext cx="11382428" cy="344325"/>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2797"/>
              <a:buFont typeface="Arial"/>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75"/>
          <p:cNvSpPr txBox="1"/>
          <p:nvPr>
            <p:ph idx="4" type="body"/>
          </p:nvPr>
        </p:nvSpPr>
        <p:spPr>
          <a:xfrm>
            <a:off x="404790" y="6006967"/>
            <a:ext cx="11463417" cy="123111"/>
          </a:xfrm>
          <a:prstGeom prst="rect">
            <a:avLst/>
          </a:prstGeom>
          <a:noFill/>
          <a:ln>
            <a:noFill/>
          </a:ln>
        </p:spPr>
        <p:txBody>
          <a:bodyPr anchorCtr="0" anchor="b" bIns="0" lIns="72000" spcFirstLastPara="1" rIns="0" wrap="square" tIns="0">
            <a:spAutoFit/>
          </a:bodyPr>
          <a:lstStyle>
            <a:lvl1pPr indent="-228600" lvl="0" marL="457200" algn="l">
              <a:lnSpc>
                <a:spcPct val="100000"/>
              </a:lnSpc>
              <a:spcBef>
                <a:spcPts val="300"/>
              </a:spcBef>
              <a:spcAft>
                <a:spcPts val="0"/>
              </a:spcAft>
              <a:buClr>
                <a:srgbClr val="7F7F7F"/>
              </a:buClr>
              <a:buSzPts val="799"/>
              <a:buNone/>
              <a:defRPr b="0" i="1" sz="799">
                <a:solidFill>
                  <a:srgbClr val="7F7F7F"/>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75"/>
          <p:cNvSpPr txBox="1"/>
          <p:nvPr>
            <p:ph idx="5" type="body"/>
          </p:nvPr>
        </p:nvSpPr>
        <p:spPr>
          <a:xfrm>
            <a:off x="9120040" y="1808822"/>
            <a:ext cx="2667153"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dk1"/>
              </a:buClr>
              <a:buSzPts val="1599"/>
              <a:buChar char="•"/>
              <a:defRPr sz="1599">
                <a:solidFill>
                  <a:schemeClr val="dk1"/>
                </a:solidFill>
              </a:defRPr>
            </a:lvl1pPr>
            <a:lvl2pPr indent="-309829" lvl="1" marL="914400" algn="l">
              <a:lnSpc>
                <a:spcPct val="100000"/>
              </a:lnSpc>
              <a:spcBef>
                <a:spcPts val="3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3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07" name="Google Shape;207;p75"/>
          <p:cNvCxnSpPr/>
          <p:nvPr/>
        </p:nvCxnSpPr>
        <p:spPr>
          <a:xfrm rot="10800000">
            <a:off x="3190903" y="1808822"/>
            <a:ext cx="0" cy="3868079"/>
          </a:xfrm>
          <a:prstGeom prst="straightConnector1">
            <a:avLst/>
          </a:prstGeom>
          <a:noFill/>
          <a:ln cap="flat" cmpd="sng" w="12700">
            <a:solidFill>
              <a:schemeClr val="dk2"/>
            </a:solidFill>
            <a:prstDash val="solid"/>
            <a:miter lim="800000"/>
            <a:headEnd len="sm" w="sm" type="none"/>
            <a:tailEnd len="sm" w="sm" type="none"/>
          </a:ln>
        </p:spPr>
      </p:cxnSp>
      <p:cxnSp>
        <p:nvCxnSpPr>
          <p:cNvPr id="208" name="Google Shape;208;p75"/>
          <p:cNvCxnSpPr/>
          <p:nvPr/>
        </p:nvCxnSpPr>
        <p:spPr>
          <a:xfrm rot="10800000">
            <a:off x="6095987" y="1808822"/>
            <a:ext cx="0" cy="3868079"/>
          </a:xfrm>
          <a:prstGeom prst="straightConnector1">
            <a:avLst/>
          </a:prstGeom>
          <a:noFill/>
          <a:ln cap="flat" cmpd="sng" w="12700">
            <a:solidFill>
              <a:schemeClr val="dk2"/>
            </a:solidFill>
            <a:prstDash val="solid"/>
            <a:miter lim="800000"/>
            <a:headEnd len="sm" w="sm" type="none"/>
            <a:tailEnd len="sm" w="sm" type="none"/>
          </a:ln>
        </p:spPr>
      </p:cxnSp>
      <p:cxnSp>
        <p:nvCxnSpPr>
          <p:cNvPr id="209" name="Google Shape;209;p75"/>
          <p:cNvCxnSpPr/>
          <p:nvPr/>
        </p:nvCxnSpPr>
        <p:spPr>
          <a:xfrm rot="10800000">
            <a:off x="9001069" y="1808822"/>
            <a:ext cx="0" cy="3868079"/>
          </a:xfrm>
          <a:prstGeom prst="straightConnector1">
            <a:avLst/>
          </a:prstGeom>
          <a:noFill/>
          <a:ln cap="flat" cmpd="sng" w="12700">
            <a:solidFill>
              <a:schemeClr val="dk2"/>
            </a:solidFill>
            <a:prstDash val="solid"/>
            <a:miter lim="800000"/>
            <a:headEnd len="sm" w="sm" type="none"/>
            <a:tailEnd len="sm" w="sm" type="none"/>
          </a:ln>
        </p:spPr>
      </p:cxnSp>
      <p:sp>
        <p:nvSpPr>
          <p:cNvPr id="210" name="Google Shape;210;p75"/>
          <p:cNvSpPr txBox="1"/>
          <p:nvPr>
            <p:ph idx="6" type="body"/>
          </p:nvPr>
        </p:nvSpPr>
        <p:spPr>
          <a:xfrm>
            <a:off x="399865" y="1346867"/>
            <a:ext cx="11382424" cy="30749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300"/>
              </a:spcBef>
              <a:spcAft>
                <a:spcPts val="0"/>
              </a:spcAft>
              <a:buClr>
                <a:schemeClr val="dk2"/>
              </a:buClr>
              <a:buSzPts val="1999"/>
              <a:buNone/>
              <a:defRPr sz="1999">
                <a:solidFill>
                  <a:schemeClr val="dk2"/>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86">
          <p15:clr>
            <a:srgbClr val="F26B43"/>
          </p15:clr>
        </p15:guide>
        <p15:guide id="2" pos="5569">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Dark Blue Bg" showMasterSp="0">
  <p:cSld name="Content_Dark Blue Bg">
    <p:bg>
      <p:bgPr>
        <a:solidFill>
          <a:schemeClr val="accent3"/>
        </a:solidFill>
      </p:bgPr>
    </p:bg>
    <p:spTree>
      <p:nvGrpSpPr>
        <p:cNvPr id="211" name="Shape 211"/>
        <p:cNvGrpSpPr/>
        <p:nvPr/>
      </p:nvGrpSpPr>
      <p:grpSpPr>
        <a:xfrm>
          <a:off x="0" y="0"/>
          <a:ext cx="0" cy="0"/>
          <a:chOff x="0" y="0"/>
          <a:chExt cx="0" cy="0"/>
        </a:xfrm>
      </p:grpSpPr>
      <p:sp>
        <p:nvSpPr>
          <p:cNvPr id="212" name="Google Shape;212;p76"/>
          <p:cNvSpPr txBox="1"/>
          <p:nvPr>
            <p:ph idx="1" type="body"/>
          </p:nvPr>
        </p:nvSpPr>
        <p:spPr>
          <a:xfrm>
            <a:off x="404787" y="1899919"/>
            <a:ext cx="11399540" cy="3776980"/>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300"/>
              </a:spcBef>
              <a:spcAft>
                <a:spcPts val="0"/>
              </a:spcAft>
              <a:buClr>
                <a:schemeClr val="lt1"/>
              </a:buClr>
              <a:buSzPts val="1599"/>
              <a:buChar char="•"/>
              <a:defRPr>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a:solidFill>
                  <a:schemeClr val="lt1"/>
                </a:solidFill>
              </a:defRPr>
            </a:lvl2pPr>
            <a:lvl3pPr indent="-317436" lvl="2" marL="1371600" algn="l">
              <a:lnSpc>
                <a:spcPct val="100000"/>
              </a:lnSpc>
              <a:spcBef>
                <a:spcPts val="300"/>
              </a:spcBef>
              <a:spcAft>
                <a:spcPts val="0"/>
              </a:spcAft>
              <a:buClr>
                <a:schemeClr val="lt1"/>
              </a:buClr>
              <a:buSzPts val="1399"/>
              <a:buChar char="‒"/>
              <a:defRPr>
                <a:solidFill>
                  <a:schemeClr val="lt1"/>
                </a:solidFill>
              </a:defRPr>
            </a:lvl3pPr>
            <a:lvl4pPr indent="-298386" lvl="3" marL="1828800" algn="l">
              <a:lnSpc>
                <a:spcPct val="90000"/>
              </a:lnSpc>
              <a:spcBef>
                <a:spcPts val="500"/>
              </a:spcBef>
              <a:spcAft>
                <a:spcPts val="0"/>
              </a:spcAft>
              <a:buClr>
                <a:schemeClr val="lt1"/>
              </a:buClr>
              <a:buSzPts val="1099"/>
              <a:buChar char="•"/>
              <a:defRPr>
                <a:solidFill>
                  <a:schemeClr val="lt1"/>
                </a:solidFill>
              </a:defRPr>
            </a:lvl4pPr>
            <a:lvl5pPr indent="-295338" lvl="4" marL="2286000" algn="l">
              <a:lnSpc>
                <a:spcPct val="90000"/>
              </a:lnSpc>
              <a:spcBef>
                <a:spcPts val="500"/>
              </a:spcBef>
              <a:spcAft>
                <a:spcPts val="0"/>
              </a:spcAft>
              <a:buClr>
                <a:schemeClr val="lt1"/>
              </a:buClr>
              <a:buSzPts val="1051"/>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3" name="Google Shape;213;p76"/>
          <p:cNvPicPr preferRelativeResize="0"/>
          <p:nvPr/>
        </p:nvPicPr>
        <p:blipFill rotWithShape="1">
          <a:blip r:embed="rId2">
            <a:alphaModFix/>
          </a:blip>
          <a:srcRect b="0" l="0" r="0" t="0"/>
          <a:stretch/>
        </p:blipFill>
        <p:spPr>
          <a:xfrm>
            <a:off x="11303005" y="6172201"/>
            <a:ext cx="501320" cy="459192"/>
          </a:xfrm>
          <a:prstGeom prst="rect">
            <a:avLst/>
          </a:prstGeom>
          <a:noFill/>
          <a:ln>
            <a:noFill/>
          </a:ln>
        </p:spPr>
      </p:pic>
      <p:sp>
        <p:nvSpPr>
          <p:cNvPr id="214" name="Google Shape;214;p76"/>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1"/>
              </a:buClr>
              <a:buSzPts val="2797"/>
              <a:buFont typeface="Arial"/>
              <a:buNone/>
              <a:defRPr>
                <a:solidFill>
                  <a:schemeClr val="lt1"/>
                </a:solidFill>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76"/>
          <p:cNvSpPr txBox="1"/>
          <p:nvPr>
            <p:ph idx="2" type="body"/>
          </p:nvPr>
        </p:nvSpPr>
        <p:spPr>
          <a:xfrm>
            <a:off x="404790" y="6006967"/>
            <a:ext cx="11463417" cy="123111"/>
          </a:xfrm>
          <a:prstGeom prst="rect">
            <a:avLst/>
          </a:prstGeom>
          <a:noFill/>
          <a:ln>
            <a:noFill/>
          </a:ln>
        </p:spPr>
        <p:txBody>
          <a:bodyPr anchorCtr="0" anchor="b" bIns="0" lIns="0" spcFirstLastPara="1" rIns="0" wrap="square" tIns="0">
            <a:spAutoFit/>
          </a:bodyPr>
          <a:lstStyle>
            <a:lvl1pPr indent="-228600" lvl="0" marL="457200" algn="l">
              <a:lnSpc>
                <a:spcPct val="100000"/>
              </a:lnSpc>
              <a:spcBef>
                <a:spcPts val="300"/>
              </a:spcBef>
              <a:spcAft>
                <a:spcPts val="0"/>
              </a:spcAft>
              <a:buClr>
                <a:schemeClr val="lt1"/>
              </a:buClr>
              <a:buSzPts val="799"/>
              <a:buNone/>
              <a:defRPr b="0" i="1" sz="799">
                <a:solidFill>
                  <a:schemeClr val="lt1"/>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76"/>
          <p:cNvSpPr txBox="1"/>
          <p:nvPr>
            <p:ph idx="3" type="body"/>
          </p:nvPr>
        </p:nvSpPr>
        <p:spPr>
          <a:xfrm>
            <a:off x="407369" y="1212375"/>
            <a:ext cx="11379845" cy="36933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Clr>
                <a:schemeClr val="lt1"/>
              </a:buClr>
              <a:buSzPts val="1999"/>
              <a:buNone/>
              <a:defRPr sz="1999">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76"/>
          <p:cNvSpPr txBox="1"/>
          <p:nvPr/>
        </p:nvSpPr>
        <p:spPr>
          <a:xfrm>
            <a:off x="382932" y="6219234"/>
            <a:ext cx="360037" cy="365125"/>
          </a:xfrm>
          <a:prstGeom prst="rect">
            <a:avLst/>
          </a:prstGeom>
          <a:noFill/>
          <a:ln>
            <a:noFill/>
          </a:ln>
        </p:spPr>
        <p:txBody>
          <a:bodyPr anchorCtr="0" anchor="ctr" bIns="45700" lIns="0" spcFirstLastPara="1" rIns="0" wrap="square" tIns="45700">
            <a:noAutofit/>
          </a:bodyPr>
          <a:lstStyle/>
          <a:p>
            <a:pPr indent="0" lvl="0" marL="0" marR="0" rtl="0" algn="r">
              <a:spcBef>
                <a:spcPts val="0"/>
              </a:spcBef>
              <a:spcAft>
                <a:spcPts val="0"/>
              </a:spcAft>
              <a:buNone/>
            </a:pPr>
            <a:fld id="{00000000-1234-1234-1234-123412341234}" type="slidenum">
              <a:rPr b="1" lang="en-GB" sz="900">
                <a:solidFill>
                  <a:schemeClr val="lt1"/>
                </a:solidFill>
                <a:latin typeface="Arial Black"/>
                <a:ea typeface="Arial Black"/>
                <a:cs typeface="Arial Black"/>
                <a:sym typeface="Arial Black"/>
              </a:rPr>
              <a:t>‹#›</a:t>
            </a:fld>
            <a:r>
              <a:rPr b="1" lang="en-GB" sz="900">
                <a:solidFill>
                  <a:schemeClr val="lt1"/>
                </a:solidFill>
                <a:latin typeface="Arial Black"/>
                <a:ea typeface="Arial Black"/>
                <a:cs typeface="Arial Black"/>
                <a:sym typeface="Arial Black"/>
              </a:rPr>
              <a:t> ‒ </a:t>
            </a:r>
            <a:endParaRPr/>
          </a:p>
        </p:txBody>
      </p:sp>
      <p:sp>
        <p:nvSpPr>
          <p:cNvPr id="218" name="Google Shape;218;p76"/>
          <p:cNvSpPr txBox="1"/>
          <p:nvPr/>
        </p:nvSpPr>
        <p:spPr>
          <a:xfrm>
            <a:off x="815317" y="6219234"/>
            <a:ext cx="10447709" cy="365125"/>
          </a:xfrm>
          <a:prstGeom prst="rect">
            <a:avLst/>
          </a:prstGeom>
          <a:noFill/>
          <a:ln>
            <a:noFill/>
          </a:ln>
        </p:spPr>
        <p:txBody>
          <a:bodyPr anchorCtr="0" anchor="ctr" bIns="45700" lIns="0" spcFirstLastPara="1" rIns="0" wrap="square" tIns="45700">
            <a:noAutofit/>
          </a:bodyPr>
          <a:lstStyle/>
          <a:p>
            <a:pPr indent="0" lvl="0" marL="0" marR="0" rtl="0" algn="l">
              <a:spcBef>
                <a:spcPts val="0"/>
              </a:spcBef>
              <a:spcAft>
                <a:spcPts val="0"/>
              </a:spcAft>
              <a:buNone/>
            </a:pPr>
            <a:r>
              <a:rPr b="0" lang="en-GB" sz="900">
                <a:solidFill>
                  <a:schemeClr val="lt1"/>
                </a:solidFill>
                <a:latin typeface="Arial"/>
                <a:ea typeface="Arial"/>
                <a:cs typeface="Arial"/>
                <a:sym typeface="Arial"/>
              </a:rPr>
              <a:t>©2021 Ipsos | Oral Nicotine Study </a:t>
            </a:r>
            <a:endParaRPr/>
          </a:p>
        </p:txBody>
      </p:sp>
    </p:spTree>
  </p:cSld>
  <p:clrMapOvr>
    <a:masterClrMapping/>
  </p:clrMapOvr>
  <p:extLst>
    <p:ext uri="{DCECCB84-F9BA-43D5-87BE-67443E8EF086}">
      <p15:sldGuideLst>
        <p15:guide id="1" pos="186">
          <p15:clr>
            <a:srgbClr val="F26B43"/>
          </p15:clr>
        </p15:guide>
        <p15:guide id="2" pos="5571">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_Dark Blue Bg" showMasterSp="0">
  <p:cSld name="2 columns_Dark Blue Bg">
    <p:bg>
      <p:bgPr>
        <a:solidFill>
          <a:schemeClr val="accent1"/>
        </a:solidFill>
      </p:bgPr>
    </p:bg>
    <p:spTree>
      <p:nvGrpSpPr>
        <p:cNvPr id="219" name="Shape 219"/>
        <p:cNvGrpSpPr/>
        <p:nvPr/>
      </p:nvGrpSpPr>
      <p:grpSpPr>
        <a:xfrm>
          <a:off x="0" y="0"/>
          <a:ext cx="0" cy="0"/>
          <a:chOff x="0" y="0"/>
          <a:chExt cx="0" cy="0"/>
        </a:xfrm>
      </p:grpSpPr>
      <p:sp>
        <p:nvSpPr>
          <p:cNvPr id="220" name="Google Shape;220;p77"/>
          <p:cNvSpPr txBox="1"/>
          <p:nvPr>
            <p:ph idx="1" type="body"/>
          </p:nvPr>
        </p:nvSpPr>
        <p:spPr>
          <a:xfrm>
            <a:off x="404785" y="1808822"/>
            <a:ext cx="5511195"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lt1"/>
              </a:buClr>
              <a:buSzPts val="1599"/>
              <a:buChar char="•"/>
              <a:defRPr sz="1599">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sz="1599">
                <a:solidFill>
                  <a:schemeClr val="lt1"/>
                </a:solidFill>
              </a:defRPr>
            </a:lvl2pPr>
            <a:lvl3pPr indent="-317436" lvl="2" marL="1371600" algn="l">
              <a:lnSpc>
                <a:spcPct val="100000"/>
              </a:lnSpc>
              <a:spcBef>
                <a:spcPts val="300"/>
              </a:spcBef>
              <a:spcAft>
                <a:spcPts val="0"/>
              </a:spcAft>
              <a:buClr>
                <a:schemeClr val="lt1"/>
              </a:buClr>
              <a:buSzPts val="1399"/>
              <a:buChar char="‒"/>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77"/>
          <p:cNvSpPr txBox="1"/>
          <p:nvPr>
            <p:ph idx="2" type="body"/>
          </p:nvPr>
        </p:nvSpPr>
        <p:spPr>
          <a:xfrm>
            <a:off x="6276021" y="1808822"/>
            <a:ext cx="5511195"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lt1"/>
              </a:buClr>
              <a:buSzPts val="1599"/>
              <a:buChar char="•"/>
              <a:defRPr sz="1599">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sz="1599">
                <a:solidFill>
                  <a:schemeClr val="lt1"/>
                </a:solidFill>
              </a:defRPr>
            </a:lvl2pPr>
            <a:lvl3pPr indent="-317436" lvl="2" marL="1371600" algn="l">
              <a:lnSpc>
                <a:spcPct val="100000"/>
              </a:lnSpc>
              <a:spcBef>
                <a:spcPts val="300"/>
              </a:spcBef>
              <a:spcAft>
                <a:spcPts val="0"/>
              </a:spcAft>
              <a:buClr>
                <a:schemeClr val="lt1"/>
              </a:buClr>
              <a:buSzPts val="1399"/>
              <a:buChar char="‒"/>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22" name="Google Shape;222;p77"/>
          <p:cNvPicPr preferRelativeResize="0"/>
          <p:nvPr/>
        </p:nvPicPr>
        <p:blipFill rotWithShape="1">
          <a:blip r:embed="rId2">
            <a:alphaModFix/>
          </a:blip>
          <a:srcRect b="0" l="0" r="0" t="0"/>
          <a:stretch/>
        </p:blipFill>
        <p:spPr>
          <a:xfrm>
            <a:off x="11303005" y="6172201"/>
            <a:ext cx="501320" cy="459192"/>
          </a:xfrm>
          <a:prstGeom prst="rect">
            <a:avLst/>
          </a:prstGeom>
          <a:noFill/>
          <a:ln>
            <a:noFill/>
          </a:ln>
        </p:spPr>
      </p:pic>
      <p:sp>
        <p:nvSpPr>
          <p:cNvPr id="223" name="Google Shape;223;p77"/>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1"/>
              </a:buClr>
              <a:buSzPts val="2797"/>
              <a:buFont typeface="Arial"/>
              <a:buNone/>
              <a:defRPr>
                <a:solidFill>
                  <a:schemeClr val="lt1"/>
                </a:solidFill>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77"/>
          <p:cNvSpPr txBox="1"/>
          <p:nvPr>
            <p:ph idx="3" type="body"/>
          </p:nvPr>
        </p:nvSpPr>
        <p:spPr>
          <a:xfrm>
            <a:off x="404790" y="6006967"/>
            <a:ext cx="11463417" cy="123111"/>
          </a:xfrm>
          <a:prstGeom prst="rect">
            <a:avLst/>
          </a:prstGeom>
          <a:noFill/>
          <a:ln>
            <a:noFill/>
          </a:ln>
        </p:spPr>
        <p:txBody>
          <a:bodyPr anchorCtr="0" anchor="b" bIns="0" lIns="72000" spcFirstLastPara="1" rIns="0" wrap="square" tIns="0">
            <a:spAutoFit/>
          </a:bodyPr>
          <a:lstStyle>
            <a:lvl1pPr indent="-228600" lvl="0" marL="457200" algn="l">
              <a:lnSpc>
                <a:spcPct val="100000"/>
              </a:lnSpc>
              <a:spcBef>
                <a:spcPts val="300"/>
              </a:spcBef>
              <a:spcAft>
                <a:spcPts val="0"/>
              </a:spcAft>
              <a:buClr>
                <a:schemeClr val="lt1"/>
              </a:buClr>
              <a:buSzPts val="799"/>
              <a:buNone/>
              <a:defRPr b="0" i="1" sz="799">
                <a:solidFill>
                  <a:schemeClr val="lt1"/>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77"/>
          <p:cNvSpPr txBox="1"/>
          <p:nvPr>
            <p:ph idx="4" type="body"/>
          </p:nvPr>
        </p:nvSpPr>
        <p:spPr>
          <a:xfrm>
            <a:off x="407373" y="1368599"/>
            <a:ext cx="2363273" cy="307491"/>
          </a:xfrm>
          <a:prstGeom prst="rect">
            <a:avLst/>
          </a:prstGeom>
          <a:noFill/>
          <a:ln>
            <a:noFill/>
          </a:ln>
        </p:spPr>
        <p:txBody>
          <a:bodyPr anchorCtr="0" anchor="t" bIns="0" lIns="72000" spcFirstLastPara="1" rIns="72000" wrap="square" tIns="0">
            <a:spAutoFit/>
          </a:bodyPr>
          <a:lstStyle>
            <a:lvl1pPr indent="-228600" lvl="0" marL="457200" algn="l">
              <a:lnSpc>
                <a:spcPct val="100000"/>
              </a:lnSpc>
              <a:spcBef>
                <a:spcPts val="300"/>
              </a:spcBef>
              <a:spcAft>
                <a:spcPts val="0"/>
              </a:spcAft>
              <a:buClr>
                <a:schemeClr val="lt1"/>
              </a:buClr>
              <a:buSzPts val="1999"/>
              <a:buNone/>
              <a:defRPr sz="1999">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77"/>
          <p:cNvSpPr txBox="1"/>
          <p:nvPr/>
        </p:nvSpPr>
        <p:spPr>
          <a:xfrm>
            <a:off x="382932" y="6219234"/>
            <a:ext cx="360037" cy="365125"/>
          </a:xfrm>
          <a:prstGeom prst="rect">
            <a:avLst/>
          </a:prstGeom>
          <a:noFill/>
          <a:ln>
            <a:noFill/>
          </a:ln>
        </p:spPr>
        <p:txBody>
          <a:bodyPr anchorCtr="0" anchor="ctr" bIns="45700" lIns="0" spcFirstLastPara="1" rIns="0" wrap="square" tIns="45700">
            <a:noAutofit/>
          </a:bodyPr>
          <a:lstStyle/>
          <a:p>
            <a:pPr indent="0" lvl="0" marL="0" marR="0" rtl="0" algn="r">
              <a:spcBef>
                <a:spcPts val="0"/>
              </a:spcBef>
              <a:spcAft>
                <a:spcPts val="0"/>
              </a:spcAft>
              <a:buNone/>
            </a:pPr>
            <a:fld id="{00000000-1234-1234-1234-123412341234}" type="slidenum">
              <a:rPr b="1" lang="en-GB" sz="900">
                <a:solidFill>
                  <a:schemeClr val="lt1"/>
                </a:solidFill>
                <a:latin typeface="Arial Black"/>
                <a:ea typeface="Arial Black"/>
                <a:cs typeface="Arial Black"/>
                <a:sym typeface="Arial Black"/>
              </a:rPr>
              <a:t>‹#›</a:t>
            </a:fld>
            <a:r>
              <a:rPr b="1" lang="en-GB" sz="900">
                <a:solidFill>
                  <a:schemeClr val="lt1"/>
                </a:solidFill>
                <a:latin typeface="Arial Black"/>
                <a:ea typeface="Arial Black"/>
                <a:cs typeface="Arial Black"/>
                <a:sym typeface="Arial Black"/>
              </a:rPr>
              <a:t> ‒ </a:t>
            </a:r>
            <a:endParaRPr/>
          </a:p>
        </p:txBody>
      </p:sp>
      <p:sp>
        <p:nvSpPr>
          <p:cNvPr id="227" name="Google Shape;227;p77"/>
          <p:cNvSpPr txBox="1"/>
          <p:nvPr/>
        </p:nvSpPr>
        <p:spPr>
          <a:xfrm>
            <a:off x="815317" y="6219234"/>
            <a:ext cx="10447709" cy="365125"/>
          </a:xfrm>
          <a:prstGeom prst="rect">
            <a:avLst/>
          </a:prstGeom>
          <a:noFill/>
          <a:ln>
            <a:noFill/>
          </a:ln>
        </p:spPr>
        <p:txBody>
          <a:bodyPr anchorCtr="0" anchor="ctr" bIns="45700" lIns="0" spcFirstLastPara="1" rIns="0" wrap="square" tIns="45700">
            <a:noAutofit/>
          </a:bodyPr>
          <a:lstStyle/>
          <a:p>
            <a:pPr indent="0" lvl="0" marL="0" marR="0" rtl="0" algn="l">
              <a:spcBef>
                <a:spcPts val="0"/>
              </a:spcBef>
              <a:spcAft>
                <a:spcPts val="0"/>
              </a:spcAft>
              <a:buNone/>
            </a:pPr>
            <a:r>
              <a:rPr b="0" lang="en-GB" sz="900">
                <a:solidFill>
                  <a:schemeClr val="lt1"/>
                </a:solidFill>
                <a:latin typeface="Arial"/>
                <a:ea typeface="Arial"/>
                <a:cs typeface="Arial"/>
                <a:sym typeface="Arial"/>
              </a:rPr>
              <a:t>©2021 Ipsos | Oral Nicotine Study </a:t>
            </a:r>
            <a:endParaRPr/>
          </a:p>
        </p:txBody>
      </p:sp>
    </p:spTree>
  </p:cSld>
  <p:clrMapOvr>
    <a:masterClrMapping/>
  </p:clrMapOvr>
  <p:extLst>
    <p:ext uri="{DCECCB84-F9BA-43D5-87BE-67443E8EF086}">
      <p15:sldGuideLst>
        <p15:guide id="1" pos="186">
          <p15:clr>
            <a:srgbClr val="F26B43"/>
          </p15:clr>
        </p15:guide>
        <p15:guide id="2" pos="5571">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_Dark Blue Bg with divider" showMasterSp="0">
  <p:cSld name="2 columns_Dark Blue Bg with divider">
    <p:bg>
      <p:bgPr>
        <a:solidFill>
          <a:schemeClr val="accent1"/>
        </a:solidFill>
      </p:bgPr>
    </p:bg>
    <p:spTree>
      <p:nvGrpSpPr>
        <p:cNvPr id="228" name="Shape 228"/>
        <p:cNvGrpSpPr/>
        <p:nvPr/>
      </p:nvGrpSpPr>
      <p:grpSpPr>
        <a:xfrm>
          <a:off x="0" y="0"/>
          <a:ext cx="0" cy="0"/>
          <a:chOff x="0" y="0"/>
          <a:chExt cx="0" cy="0"/>
        </a:xfrm>
      </p:grpSpPr>
      <p:sp>
        <p:nvSpPr>
          <p:cNvPr id="229" name="Google Shape;229;p78"/>
          <p:cNvSpPr txBox="1"/>
          <p:nvPr>
            <p:ph idx="1" type="body"/>
          </p:nvPr>
        </p:nvSpPr>
        <p:spPr>
          <a:xfrm>
            <a:off x="404785" y="1808822"/>
            <a:ext cx="5511195"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lt1"/>
              </a:buClr>
              <a:buSzPts val="1599"/>
              <a:buChar char="•"/>
              <a:defRPr sz="1599">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sz="1599">
                <a:solidFill>
                  <a:schemeClr val="lt1"/>
                </a:solidFill>
              </a:defRPr>
            </a:lvl2pPr>
            <a:lvl3pPr indent="-317436" lvl="2" marL="1371600" algn="l">
              <a:lnSpc>
                <a:spcPct val="100000"/>
              </a:lnSpc>
              <a:spcBef>
                <a:spcPts val="300"/>
              </a:spcBef>
              <a:spcAft>
                <a:spcPts val="0"/>
              </a:spcAft>
              <a:buClr>
                <a:schemeClr val="lt1"/>
              </a:buClr>
              <a:buSzPts val="1399"/>
              <a:buChar char="‒"/>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78"/>
          <p:cNvSpPr txBox="1"/>
          <p:nvPr>
            <p:ph idx="2" type="body"/>
          </p:nvPr>
        </p:nvSpPr>
        <p:spPr>
          <a:xfrm>
            <a:off x="6276021" y="1808822"/>
            <a:ext cx="5511195"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lt1"/>
              </a:buClr>
              <a:buSzPts val="1599"/>
              <a:buChar char="•"/>
              <a:defRPr sz="1599">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sz="1599">
                <a:solidFill>
                  <a:schemeClr val="lt1"/>
                </a:solidFill>
              </a:defRPr>
            </a:lvl2pPr>
            <a:lvl3pPr indent="-317436" lvl="2" marL="1371600" algn="l">
              <a:lnSpc>
                <a:spcPct val="100000"/>
              </a:lnSpc>
              <a:spcBef>
                <a:spcPts val="300"/>
              </a:spcBef>
              <a:spcAft>
                <a:spcPts val="0"/>
              </a:spcAft>
              <a:buClr>
                <a:schemeClr val="lt1"/>
              </a:buClr>
              <a:buSzPts val="1399"/>
              <a:buChar char="‒"/>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31" name="Google Shape;231;p78"/>
          <p:cNvPicPr preferRelativeResize="0"/>
          <p:nvPr/>
        </p:nvPicPr>
        <p:blipFill rotWithShape="1">
          <a:blip r:embed="rId2">
            <a:alphaModFix/>
          </a:blip>
          <a:srcRect b="0" l="0" r="0" t="0"/>
          <a:stretch/>
        </p:blipFill>
        <p:spPr>
          <a:xfrm>
            <a:off x="11303005" y="6172201"/>
            <a:ext cx="501320" cy="459192"/>
          </a:xfrm>
          <a:prstGeom prst="rect">
            <a:avLst/>
          </a:prstGeom>
          <a:noFill/>
          <a:ln>
            <a:noFill/>
          </a:ln>
        </p:spPr>
      </p:pic>
      <p:sp>
        <p:nvSpPr>
          <p:cNvPr id="232" name="Google Shape;232;p78"/>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1"/>
              </a:buClr>
              <a:buSzPts val="2797"/>
              <a:buFont typeface="Arial"/>
              <a:buNone/>
              <a:defRPr>
                <a:solidFill>
                  <a:schemeClr val="lt1"/>
                </a:solidFill>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3" name="Google Shape;233;p78"/>
          <p:cNvSpPr txBox="1"/>
          <p:nvPr/>
        </p:nvSpPr>
        <p:spPr>
          <a:xfrm>
            <a:off x="815320" y="6219236"/>
            <a:ext cx="10447709" cy="365125"/>
          </a:xfrm>
          <a:prstGeom prst="rect">
            <a:avLst/>
          </a:prstGeom>
          <a:noFill/>
          <a:ln>
            <a:noFill/>
          </a:ln>
        </p:spPr>
        <p:txBody>
          <a:bodyPr anchorCtr="0" anchor="ctr" bIns="45675" lIns="0" spcFirstLastPara="1" rIns="0" wrap="square" tIns="45675">
            <a:noAutofit/>
          </a:bodyPr>
          <a:lstStyle/>
          <a:p>
            <a:pPr indent="0" lvl="0" marL="0" marR="0" rtl="0" algn="l">
              <a:lnSpc>
                <a:spcPct val="100000"/>
              </a:lnSpc>
              <a:spcBef>
                <a:spcPts val="0"/>
              </a:spcBef>
              <a:spcAft>
                <a:spcPts val="0"/>
              </a:spcAft>
              <a:buClr>
                <a:srgbClr val="FFFFFF"/>
              </a:buClr>
              <a:buSzPts val="899"/>
              <a:buFont typeface="Arial"/>
              <a:buNone/>
            </a:pPr>
            <a:r>
              <a:rPr b="0" i="0" lang="en-GB" sz="899" u="none" cap="none" strike="noStrike">
                <a:solidFill>
                  <a:srgbClr val="FFFFFF"/>
                </a:solidFill>
                <a:latin typeface="Arial"/>
                <a:ea typeface="Arial"/>
                <a:cs typeface="Arial"/>
                <a:sym typeface="Arial"/>
              </a:rPr>
              <a:t>© 2021 Ipsos | Communications Tracker Proposal – Shaping the future together</a:t>
            </a:r>
            <a:endParaRPr/>
          </a:p>
        </p:txBody>
      </p:sp>
      <p:sp>
        <p:nvSpPr>
          <p:cNvPr id="234" name="Google Shape;234;p78"/>
          <p:cNvSpPr txBox="1"/>
          <p:nvPr>
            <p:ph idx="3" type="body"/>
          </p:nvPr>
        </p:nvSpPr>
        <p:spPr>
          <a:xfrm>
            <a:off x="404790" y="6006967"/>
            <a:ext cx="11463417" cy="123111"/>
          </a:xfrm>
          <a:prstGeom prst="rect">
            <a:avLst/>
          </a:prstGeom>
          <a:noFill/>
          <a:ln>
            <a:noFill/>
          </a:ln>
        </p:spPr>
        <p:txBody>
          <a:bodyPr anchorCtr="0" anchor="b" bIns="0" lIns="72000" spcFirstLastPara="1" rIns="0" wrap="square" tIns="0">
            <a:spAutoFit/>
          </a:bodyPr>
          <a:lstStyle>
            <a:lvl1pPr indent="-228600" lvl="0" marL="457200" algn="l">
              <a:lnSpc>
                <a:spcPct val="100000"/>
              </a:lnSpc>
              <a:spcBef>
                <a:spcPts val="300"/>
              </a:spcBef>
              <a:spcAft>
                <a:spcPts val="0"/>
              </a:spcAft>
              <a:buClr>
                <a:schemeClr val="lt1"/>
              </a:buClr>
              <a:buSzPts val="799"/>
              <a:buNone/>
              <a:defRPr b="0" i="1" sz="799">
                <a:solidFill>
                  <a:schemeClr val="lt1"/>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35" name="Google Shape;235;p78"/>
          <p:cNvCxnSpPr/>
          <p:nvPr/>
        </p:nvCxnSpPr>
        <p:spPr>
          <a:xfrm rot="10800000">
            <a:off x="6095939" y="1808822"/>
            <a:ext cx="0" cy="3868079"/>
          </a:xfrm>
          <a:prstGeom prst="straightConnector1">
            <a:avLst/>
          </a:prstGeom>
          <a:noFill/>
          <a:ln cap="flat" cmpd="sng" w="12700">
            <a:solidFill>
              <a:schemeClr val="lt1"/>
            </a:solidFill>
            <a:prstDash val="solid"/>
            <a:miter lim="800000"/>
            <a:headEnd len="sm" w="sm" type="none"/>
            <a:tailEnd len="sm" w="sm" type="none"/>
          </a:ln>
        </p:spPr>
      </p:cxnSp>
      <p:sp>
        <p:nvSpPr>
          <p:cNvPr id="236" name="Google Shape;236;p78"/>
          <p:cNvSpPr txBox="1"/>
          <p:nvPr>
            <p:ph idx="4" type="body"/>
          </p:nvPr>
        </p:nvSpPr>
        <p:spPr>
          <a:xfrm>
            <a:off x="407373" y="1368599"/>
            <a:ext cx="2363273" cy="307491"/>
          </a:xfrm>
          <a:prstGeom prst="rect">
            <a:avLst/>
          </a:prstGeom>
          <a:noFill/>
          <a:ln>
            <a:noFill/>
          </a:ln>
        </p:spPr>
        <p:txBody>
          <a:bodyPr anchorCtr="0" anchor="t" bIns="0" lIns="72000" spcFirstLastPara="1" rIns="72000" wrap="square" tIns="0">
            <a:spAutoFit/>
          </a:bodyPr>
          <a:lstStyle>
            <a:lvl1pPr indent="-228600" lvl="0" marL="457200" algn="l">
              <a:lnSpc>
                <a:spcPct val="100000"/>
              </a:lnSpc>
              <a:spcBef>
                <a:spcPts val="300"/>
              </a:spcBef>
              <a:spcAft>
                <a:spcPts val="0"/>
              </a:spcAft>
              <a:buClr>
                <a:schemeClr val="lt1"/>
              </a:buClr>
              <a:buSzPts val="1999"/>
              <a:buNone/>
              <a:defRPr sz="1999">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86">
          <p15:clr>
            <a:srgbClr val="F26B43"/>
          </p15:clr>
        </p15:guide>
        <p15:guide id="2" pos="5571">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_Dark Blue Bg" showMasterSp="0">
  <p:cSld name="3 columns_Dark Blue Bg">
    <p:bg>
      <p:bgPr>
        <a:solidFill>
          <a:schemeClr val="accent1"/>
        </a:solidFill>
      </p:bgPr>
    </p:bg>
    <p:spTree>
      <p:nvGrpSpPr>
        <p:cNvPr id="237" name="Shape 237"/>
        <p:cNvGrpSpPr/>
        <p:nvPr/>
      </p:nvGrpSpPr>
      <p:grpSpPr>
        <a:xfrm>
          <a:off x="0" y="0"/>
          <a:ext cx="0" cy="0"/>
          <a:chOff x="0" y="0"/>
          <a:chExt cx="0" cy="0"/>
        </a:xfrm>
      </p:grpSpPr>
      <p:sp>
        <p:nvSpPr>
          <p:cNvPr id="238" name="Google Shape;238;p79"/>
          <p:cNvSpPr txBox="1"/>
          <p:nvPr>
            <p:ph idx="1" type="body"/>
          </p:nvPr>
        </p:nvSpPr>
        <p:spPr>
          <a:xfrm>
            <a:off x="404786" y="1808822"/>
            <a:ext cx="3633820"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lt1"/>
              </a:buClr>
              <a:buSzPts val="1599"/>
              <a:buChar char="•"/>
              <a:defRPr sz="1599">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sz="1599">
                <a:solidFill>
                  <a:schemeClr val="lt1"/>
                </a:solidFill>
              </a:defRPr>
            </a:lvl2pPr>
            <a:lvl3pPr indent="-317436" lvl="2" marL="1371600" algn="l">
              <a:lnSpc>
                <a:spcPct val="100000"/>
              </a:lnSpc>
              <a:spcBef>
                <a:spcPts val="300"/>
              </a:spcBef>
              <a:spcAft>
                <a:spcPts val="0"/>
              </a:spcAft>
              <a:buClr>
                <a:schemeClr val="lt1"/>
              </a:buClr>
              <a:buSzPts val="1399"/>
              <a:buChar char="‒"/>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9" name="Google Shape;239;p79"/>
          <p:cNvSpPr txBox="1"/>
          <p:nvPr>
            <p:ph idx="2" type="body"/>
          </p:nvPr>
        </p:nvSpPr>
        <p:spPr>
          <a:xfrm>
            <a:off x="4279091" y="1808822"/>
            <a:ext cx="3633820"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lt1"/>
              </a:buClr>
              <a:buSzPts val="1599"/>
              <a:buChar char="•"/>
              <a:defRPr sz="1599">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sz="1599">
                <a:solidFill>
                  <a:schemeClr val="lt1"/>
                </a:solidFill>
              </a:defRPr>
            </a:lvl2pPr>
            <a:lvl3pPr indent="-317436" lvl="2" marL="1371600" algn="l">
              <a:lnSpc>
                <a:spcPct val="100000"/>
              </a:lnSpc>
              <a:spcBef>
                <a:spcPts val="300"/>
              </a:spcBef>
              <a:spcAft>
                <a:spcPts val="0"/>
              </a:spcAft>
              <a:buClr>
                <a:schemeClr val="lt1"/>
              </a:buClr>
              <a:buSzPts val="1399"/>
              <a:buChar char="‒"/>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0" name="Google Shape;240;p79"/>
          <p:cNvSpPr txBox="1"/>
          <p:nvPr>
            <p:ph idx="3" type="body"/>
          </p:nvPr>
        </p:nvSpPr>
        <p:spPr>
          <a:xfrm>
            <a:off x="8153371" y="1808822"/>
            <a:ext cx="3633820"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lt1"/>
              </a:buClr>
              <a:buSzPts val="1599"/>
              <a:buChar char="•"/>
              <a:defRPr sz="1599">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sz="1599">
                <a:solidFill>
                  <a:schemeClr val="lt1"/>
                </a:solidFill>
              </a:defRPr>
            </a:lvl2pPr>
            <a:lvl3pPr indent="-317436" lvl="2" marL="1371600" algn="l">
              <a:lnSpc>
                <a:spcPct val="100000"/>
              </a:lnSpc>
              <a:spcBef>
                <a:spcPts val="300"/>
              </a:spcBef>
              <a:spcAft>
                <a:spcPts val="0"/>
              </a:spcAft>
              <a:buClr>
                <a:schemeClr val="lt1"/>
              </a:buClr>
              <a:buSzPts val="1399"/>
              <a:buChar char="‒"/>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1" name="Google Shape;241;p79"/>
          <p:cNvPicPr preferRelativeResize="0"/>
          <p:nvPr/>
        </p:nvPicPr>
        <p:blipFill rotWithShape="1">
          <a:blip r:embed="rId2">
            <a:alphaModFix/>
          </a:blip>
          <a:srcRect b="0" l="0" r="0" t="0"/>
          <a:stretch/>
        </p:blipFill>
        <p:spPr>
          <a:xfrm>
            <a:off x="11303005" y="6172201"/>
            <a:ext cx="501320" cy="459192"/>
          </a:xfrm>
          <a:prstGeom prst="rect">
            <a:avLst/>
          </a:prstGeom>
          <a:noFill/>
          <a:ln>
            <a:noFill/>
          </a:ln>
        </p:spPr>
      </p:pic>
      <p:sp>
        <p:nvSpPr>
          <p:cNvPr id="242" name="Google Shape;242;p79"/>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1"/>
              </a:buClr>
              <a:buSzPts val="2797"/>
              <a:buFont typeface="Arial"/>
              <a:buNone/>
              <a:defRPr>
                <a:solidFill>
                  <a:schemeClr val="lt1"/>
                </a:solidFill>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3" name="Google Shape;243;p79"/>
          <p:cNvSpPr txBox="1"/>
          <p:nvPr/>
        </p:nvSpPr>
        <p:spPr>
          <a:xfrm>
            <a:off x="815320" y="6219236"/>
            <a:ext cx="10447709" cy="365125"/>
          </a:xfrm>
          <a:prstGeom prst="rect">
            <a:avLst/>
          </a:prstGeom>
          <a:noFill/>
          <a:ln>
            <a:noFill/>
          </a:ln>
        </p:spPr>
        <p:txBody>
          <a:bodyPr anchorCtr="0" anchor="ctr" bIns="45675" lIns="0" spcFirstLastPara="1" rIns="0" wrap="square" tIns="45675">
            <a:noAutofit/>
          </a:bodyPr>
          <a:lstStyle/>
          <a:p>
            <a:pPr indent="0" lvl="0" marL="0" marR="0" rtl="0" algn="l">
              <a:lnSpc>
                <a:spcPct val="100000"/>
              </a:lnSpc>
              <a:spcBef>
                <a:spcPts val="0"/>
              </a:spcBef>
              <a:spcAft>
                <a:spcPts val="0"/>
              </a:spcAft>
              <a:buClr>
                <a:srgbClr val="FFFFFF"/>
              </a:buClr>
              <a:buSzPts val="899"/>
              <a:buFont typeface="Arial"/>
              <a:buNone/>
            </a:pPr>
            <a:r>
              <a:rPr b="0" i="0" lang="en-GB" sz="899" u="none" cap="none" strike="noStrike">
                <a:solidFill>
                  <a:srgbClr val="FFFFFF"/>
                </a:solidFill>
                <a:latin typeface="Arial"/>
                <a:ea typeface="Arial"/>
                <a:cs typeface="Arial"/>
                <a:sym typeface="Arial"/>
              </a:rPr>
              <a:t>© 2021 Ipsos | Communications Tracker Proposal – Shaping the future together</a:t>
            </a:r>
            <a:endParaRPr/>
          </a:p>
        </p:txBody>
      </p:sp>
      <p:sp>
        <p:nvSpPr>
          <p:cNvPr id="244" name="Google Shape;244;p79"/>
          <p:cNvSpPr txBox="1"/>
          <p:nvPr>
            <p:ph idx="4" type="body"/>
          </p:nvPr>
        </p:nvSpPr>
        <p:spPr>
          <a:xfrm>
            <a:off x="404790" y="6006967"/>
            <a:ext cx="11463417" cy="123111"/>
          </a:xfrm>
          <a:prstGeom prst="rect">
            <a:avLst/>
          </a:prstGeom>
          <a:noFill/>
          <a:ln>
            <a:noFill/>
          </a:ln>
        </p:spPr>
        <p:txBody>
          <a:bodyPr anchorCtr="0" anchor="b" bIns="0" lIns="72000" spcFirstLastPara="1" rIns="0" wrap="square" tIns="0">
            <a:spAutoFit/>
          </a:bodyPr>
          <a:lstStyle>
            <a:lvl1pPr indent="-228600" lvl="0" marL="457200" algn="l">
              <a:lnSpc>
                <a:spcPct val="100000"/>
              </a:lnSpc>
              <a:spcBef>
                <a:spcPts val="300"/>
              </a:spcBef>
              <a:spcAft>
                <a:spcPts val="0"/>
              </a:spcAft>
              <a:buClr>
                <a:schemeClr val="lt1"/>
              </a:buClr>
              <a:buSzPts val="799"/>
              <a:buNone/>
              <a:defRPr b="0" i="1" sz="799">
                <a:solidFill>
                  <a:schemeClr val="lt1"/>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79"/>
          <p:cNvSpPr txBox="1"/>
          <p:nvPr>
            <p:ph idx="5" type="body"/>
          </p:nvPr>
        </p:nvSpPr>
        <p:spPr>
          <a:xfrm>
            <a:off x="407373" y="1368599"/>
            <a:ext cx="2363273" cy="307491"/>
          </a:xfrm>
          <a:prstGeom prst="rect">
            <a:avLst/>
          </a:prstGeom>
          <a:noFill/>
          <a:ln>
            <a:noFill/>
          </a:ln>
        </p:spPr>
        <p:txBody>
          <a:bodyPr anchorCtr="0" anchor="t" bIns="0" lIns="72000" spcFirstLastPara="1" rIns="72000" wrap="square" tIns="0">
            <a:spAutoFit/>
          </a:bodyPr>
          <a:lstStyle>
            <a:lvl1pPr indent="-228600" lvl="0" marL="457200" algn="l">
              <a:lnSpc>
                <a:spcPct val="100000"/>
              </a:lnSpc>
              <a:spcBef>
                <a:spcPts val="300"/>
              </a:spcBef>
              <a:spcAft>
                <a:spcPts val="0"/>
              </a:spcAft>
              <a:buClr>
                <a:schemeClr val="lt1"/>
              </a:buClr>
              <a:buSzPts val="1999"/>
              <a:buNone/>
              <a:defRPr sz="1999">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86">
          <p15:clr>
            <a:srgbClr val="F26B43"/>
          </p15:clr>
        </p15:guide>
        <p15:guide id="2" pos="5571">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showMasterSp="0">
  <p:cSld name="1_Section Header">
    <p:bg>
      <p:bgPr>
        <a:solidFill>
          <a:schemeClr val="lt2"/>
        </a:solidFill>
      </p:bgPr>
    </p:bg>
    <p:spTree>
      <p:nvGrpSpPr>
        <p:cNvPr id="31" name="Shape 31"/>
        <p:cNvGrpSpPr/>
        <p:nvPr/>
      </p:nvGrpSpPr>
      <p:grpSpPr>
        <a:xfrm>
          <a:off x="0" y="0"/>
          <a:ext cx="0" cy="0"/>
          <a:chOff x="0" y="0"/>
          <a:chExt cx="0" cy="0"/>
        </a:xfrm>
      </p:grpSpPr>
      <p:sp>
        <p:nvSpPr>
          <p:cNvPr id="32" name="Google Shape;32;p53"/>
          <p:cNvSpPr/>
          <p:nvPr/>
        </p:nvSpPr>
        <p:spPr>
          <a:xfrm>
            <a:off x="0" y="0"/>
            <a:ext cx="12192000" cy="6858000"/>
          </a:xfrm>
          <a:prstGeom prst="rect">
            <a:avLst/>
          </a:prstGeom>
          <a:gradFill>
            <a:gsLst>
              <a:gs pos="0">
                <a:srgbClr val="000000">
                  <a:alpha val="60000"/>
                </a:srgbClr>
              </a:gs>
              <a:gs pos="100000">
                <a:srgbClr val="000000">
                  <a:alpha val="0"/>
                </a:srgbClr>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 name="Google Shape;33;p53"/>
          <p:cNvSpPr txBox="1"/>
          <p:nvPr>
            <p:ph type="title"/>
          </p:nvPr>
        </p:nvSpPr>
        <p:spPr>
          <a:xfrm>
            <a:off x="459208" y="546021"/>
            <a:ext cx="9040392" cy="1794424"/>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1"/>
              </a:buClr>
              <a:buSzPts val="7193"/>
              <a:buFont typeface="Arial Black"/>
              <a:buNone/>
              <a:defRPr sz="7193" cap="none">
                <a:solidFill>
                  <a:schemeClr val="lt1"/>
                </a:solidFill>
                <a:latin typeface="Arial Black"/>
                <a:ea typeface="Arial Black"/>
                <a:cs typeface="Arial Black"/>
                <a:sym typeface="Arial Black"/>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3"/>
          <p:cNvSpPr txBox="1"/>
          <p:nvPr>
            <p:ph idx="1" type="body"/>
          </p:nvPr>
        </p:nvSpPr>
        <p:spPr>
          <a:xfrm>
            <a:off x="452218" y="2816934"/>
            <a:ext cx="7551996" cy="369333"/>
          </a:xfrm>
          <a:prstGeom prst="rect">
            <a:avLst/>
          </a:prstGeom>
          <a:noFill/>
          <a:ln>
            <a:noFill/>
          </a:ln>
        </p:spPr>
        <p:txBody>
          <a:bodyPr anchorCtr="0" anchor="t" bIns="0" lIns="0" spcFirstLastPara="1" rIns="180000" wrap="square" tIns="0">
            <a:noAutofit/>
          </a:bodyPr>
          <a:lstStyle>
            <a:lvl1pPr indent="-228600" lvl="0" marL="457200" algn="l">
              <a:lnSpc>
                <a:spcPct val="100000"/>
              </a:lnSpc>
              <a:spcBef>
                <a:spcPts val="300"/>
              </a:spcBef>
              <a:spcAft>
                <a:spcPts val="0"/>
              </a:spcAft>
              <a:buClr>
                <a:schemeClr val="lt1"/>
              </a:buClr>
              <a:buSzPts val="2399"/>
              <a:buNone/>
              <a:defRPr b="1" sz="2399">
                <a:solidFill>
                  <a:schemeClr val="lt1"/>
                </a:solidFill>
              </a:defRPr>
            </a:lvl1pPr>
            <a:lvl2pPr indent="-228600" lvl="1" marL="914400" algn="l">
              <a:lnSpc>
                <a:spcPct val="100000"/>
              </a:lnSpc>
              <a:spcBef>
                <a:spcPts val="300"/>
              </a:spcBef>
              <a:spcAft>
                <a:spcPts val="0"/>
              </a:spcAft>
              <a:buClr>
                <a:srgbClr val="888888"/>
              </a:buClr>
              <a:buSzPts val="1599"/>
              <a:buFont typeface="Arial"/>
              <a:buNone/>
              <a:defRPr sz="1999">
                <a:solidFill>
                  <a:srgbClr val="888888"/>
                </a:solidFill>
              </a:defRPr>
            </a:lvl2pPr>
            <a:lvl3pPr indent="-228600" lvl="2" marL="1371600" algn="l">
              <a:lnSpc>
                <a:spcPct val="100000"/>
              </a:lnSpc>
              <a:spcBef>
                <a:spcPts val="300"/>
              </a:spcBef>
              <a:spcAft>
                <a:spcPts val="0"/>
              </a:spcAft>
              <a:buClr>
                <a:srgbClr val="888888"/>
              </a:buClr>
              <a:buSzPts val="1799"/>
              <a:buNone/>
              <a:defRPr sz="1799">
                <a:solidFill>
                  <a:srgbClr val="888888"/>
                </a:solidFill>
              </a:defRPr>
            </a:lvl3pPr>
            <a:lvl4pPr indent="-228600" lvl="3" marL="1828800" algn="l">
              <a:lnSpc>
                <a:spcPct val="90000"/>
              </a:lnSpc>
              <a:spcBef>
                <a:spcPts val="500"/>
              </a:spcBef>
              <a:spcAft>
                <a:spcPts val="0"/>
              </a:spcAft>
              <a:buClr>
                <a:srgbClr val="888888"/>
              </a:buClr>
              <a:buSzPts val="1599"/>
              <a:buNone/>
              <a:defRPr sz="1599">
                <a:solidFill>
                  <a:srgbClr val="888888"/>
                </a:solidFill>
              </a:defRPr>
            </a:lvl4pPr>
            <a:lvl5pPr indent="-228600" lvl="4" marL="2286000" algn="l">
              <a:lnSpc>
                <a:spcPct val="90000"/>
              </a:lnSpc>
              <a:spcBef>
                <a:spcPts val="500"/>
              </a:spcBef>
              <a:spcAft>
                <a:spcPts val="0"/>
              </a:spcAft>
              <a:buClr>
                <a:srgbClr val="888888"/>
              </a:buClr>
              <a:buSzPts val="1599"/>
              <a:buNone/>
              <a:defRPr sz="1599">
                <a:solidFill>
                  <a:srgbClr val="888888"/>
                </a:solidFill>
              </a:defRPr>
            </a:lvl5pPr>
            <a:lvl6pPr indent="-228600" lvl="5" marL="2743200" algn="l">
              <a:lnSpc>
                <a:spcPct val="90000"/>
              </a:lnSpc>
              <a:spcBef>
                <a:spcPts val="500"/>
              </a:spcBef>
              <a:spcAft>
                <a:spcPts val="0"/>
              </a:spcAft>
              <a:buClr>
                <a:srgbClr val="888888"/>
              </a:buClr>
              <a:buSzPts val="1599"/>
              <a:buNone/>
              <a:defRPr sz="1599">
                <a:solidFill>
                  <a:srgbClr val="888888"/>
                </a:solidFill>
              </a:defRPr>
            </a:lvl6pPr>
            <a:lvl7pPr indent="-228600" lvl="6" marL="3200400" algn="l">
              <a:lnSpc>
                <a:spcPct val="90000"/>
              </a:lnSpc>
              <a:spcBef>
                <a:spcPts val="500"/>
              </a:spcBef>
              <a:spcAft>
                <a:spcPts val="0"/>
              </a:spcAft>
              <a:buClr>
                <a:srgbClr val="888888"/>
              </a:buClr>
              <a:buSzPts val="1599"/>
              <a:buNone/>
              <a:defRPr sz="1599">
                <a:solidFill>
                  <a:srgbClr val="888888"/>
                </a:solidFill>
              </a:defRPr>
            </a:lvl7pPr>
            <a:lvl8pPr indent="-228600" lvl="7" marL="3657600" algn="l">
              <a:lnSpc>
                <a:spcPct val="90000"/>
              </a:lnSpc>
              <a:spcBef>
                <a:spcPts val="500"/>
              </a:spcBef>
              <a:spcAft>
                <a:spcPts val="0"/>
              </a:spcAft>
              <a:buClr>
                <a:srgbClr val="888888"/>
              </a:buClr>
              <a:buSzPts val="1599"/>
              <a:buNone/>
              <a:defRPr sz="1599">
                <a:solidFill>
                  <a:srgbClr val="888888"/>
                </a:solidFill>
              </a:defRPr>
            </a:lvl8pPr>
            <a:lvl9pPr indent="-228600" lvl="8" marL="4114800" algn="l">
              <a:lnSpc>
                <a:spcPct val="90000"/>
              </a:lnSpc>
              <a:spcBef>
                <a:spcPts val="500"/>
              </a:spcBef>
              <a:spcAft>
                <a:spcPts val="0"/>
              </a:spcAft>
              <a:buClr>
                <a:srgbClr val="888888"/>
              </a:buClr>
              <a:buSzPts val="1599"/>
              <a:buNone/>
              <a:defRPr sz="1599">
                <a:solidFill>
                  <a:srgbClr val="888888"/>
                </a:solidFill>
              </a:defRPr>
            </a:lvl9pPr>
          </a:lstStyle>
          <a:p/>
        </p:txBody>
      </p:sp>
      <p:sp>
        <p:nvSpPr>
          <p:cNvPr id="35" name="Google Shape;35;p53"/>
          <p:cNvSpPr txBox="1"/>
          <p:nvPr>
            <p:ph idx="2" type="body"/>
          </p:nvPr>
        </p:nvSpPr>
        <p:spPr>
          <a:xfrm>
            <a:off x="9828893" y="3289"/>
            <a:ext cx="2047569" cy="441659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300"/>
              </a:spcBef>
              <a:spcAft>
                <a:spcPts val="0"/>
              </a:spcAft>
              <a:buClr>
                <a:schemeClr val="lt1"/>
              </a:buClr>
              <a:buSzPts val="28699"/>
              <a:buNone/>
              <a:defRPr b="1" sz="28699">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6" name="Google Shape;36;p53"/>
          <p:cNvPicPr preferRelativeResize="0"/>
          <p:nvPr/>
        </p:nvPicPr>
        <p:blipFill rotWithShape="1">
          <a:blip r:embed="rId2">
            <a:alphaModFix/>
          </a:blip>
          <a:srcRect b="0" l="0" r="0" t="0"/>
          <a:stretch/>
        </p:blipFill>
        <p:spPr>
          <a:xfrm>
            <a:off x="11303005" y="6172201"/>
            <a:ext cx="501320" cy="459192"/>
          </a:xfrm>
          <a:prstGeom prst="rect">
            <a:avLst/>
          </a:prstGeom>
          <a:noFill/>
          <a:ln>
            <a:noFill/>
          </a:ln>
        </p:spPr>
      </p:pic>
      <p:sp>
        <p:nvSpPr>
          <p:cNvPr id="37" name="Google Shape;37;p53"/>
          <p:cNvSpPr txBox="1"/>
          <p:nvPr/>
        </p:nvSpPr>
        <p:spPr>
          <a:xfrm>
            <a:off x="382932" y="6219234"/>
            <a:ext cx="360037" cy="365125"/>
          </a:xfrm>
          <a:prstGeom prst="rect">
            <a:avLst/>
          </a:prstGeom>
          <a:noFill/>
          <a:ln>
            <a:noFill/>
          </a:ln>
        </p:spPr>
        <p:txBody>
          <a:bodyPr anchorCtr="0" anchor="ctr" bIns="45700" lIns="0" spcFirstLastPara="1" rIns="0" wrap="square" tIns="45700">
            <a:noAutofit/>
          </a:bodyPr>
          <a:lstStyle/>
          <a:p>
            <a:pPr indent="0" lvl="0" marL="0" marR="0" rtl="0" algn="r">
              <a:spcBef>
                <a:spcPts val="0"/>
              </a:spcBef>
              <a:spcAft>
                <a:spcPts val="0"/>
              </a:spcAft>
              <a:buNone/>
            </a:pPr>
            <a:fld id="{00000000-1234-1234-1234-123412341234}" type="slidenum">
              <a:rPr b="1" lang="en-GB" sz="900">
                <a:solidFill>
                  <a:schemeClr val="lt1"/>
                </a:solidFill>
                <a:latin typeface="Arial Black"/>
                <a:ea typeface="Arial Black"/>
                <a:cs typeface="Arial Black"/>
                <a:sym typeface="Arial Black"/>
              </a:rPr>
              <a:t>‹#›</a:t>
            </a:fld>
            <a:r>
              <a:rPr b="1" lang="en-GB" sz="900">
                <a:solidFill>
                  <a:schemeClr val="lt1"/>
                </a:solidFill>
                <a:latin typeface="Arial Black"/>
                <a:ea typeface="Arial Black"/>
                <a:cs typeface="Arial Black"/>
                <a:sym typeface="Arial Black"/>
              </a:rPr>
              <a:t> ‒ </a:t>
            </a:r>
            <a:endParaRPr/>
          </a:p>
        </p:txBody>
      </p:sp>
      <p:sp>
        <p:nvSpPr>
          <p:cNvPr id="38" name="Google Shape;38;p53"/>
          <p:cNvSpPr txBox="1"/>
          <p:nvPr/>
        </p:nvSpPr>
        <p:spPr>
          <a:xfrm>
            <a:off x="815317" y="6219234"/>
            <a:ext cx="10447709" cy="365125"/>
          </a:xfrm>
          <a:prstGeom prst="rect">
            <a:avLst/>
          </a:prstGeom>
          <a:noFill/>
          <a:ln>
            <a:noFill/>
          </a:ln>
        </p:spPr>
        <p:txBody>
          <a:bodyPr anchorCtr="0" anchor="ctr" bIns="45700" lIns="0" spcFirstLastPara="1" rIns="0" wrap="square" tIns="45700">
            <a:noAutofit/>
          </a:bodyPr>
          <a:lstStyle/>
          <a:p>
            <a:pPr indent="0" lvl="0" marL="0" marR="0" rtl="0" algn="l">
              <a:spcBef>
                <a:spcPts val="0"/>
              </a:spcBef>
              <a:spcAft>
                <a:spcPts val="0"/>
              </a:spcAft>
              <a:buNone/>
            </a:pPr>
            <a:r>
              <a:rPr b="0" lang="en-GB" sz="900">
                <a:solidFill>
                  <a:schemeClr val="lt1"/>
                </a:solidFill>
                <a:latin typeface="Arial"/>
                <a:ea typeface="Arial"/>
                <a:cs typeface="Arial"/>
                <a:sym typeface="Arial"/>
              </a:rPr>
              <a:t>©2021 Ipsos | Oral Nicotine Study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_Dark Blue Bg with dividers" showMasterSp="0">
  <p:cSld name="3 columns_Dark Blue Bg with dividers">
    <p:bg>
      <p:bgPr>
        <a:solidFill>
          <a:schemeClr val="accent1"/>
        </a:solidFill>
      </p:bgPr>
    </p:bg>
    <p:spTree>
      <p:nvGrpSpPr>
        <p:cNvPr id="246" name="Shape 246"/>
        <p:cNvGrpSpPr/>
        <p:nvPr/>
      </p:nvGrpSpPr>
      <p:grpSpPr>
        <a:xfrm>
          <a:off x="0" y="0"/>
          <a:ext cx="0" cy="0"/>
          <a:chOff x="0" y="0"/>
          <a:chExt cx="0" cy="0"/>
        </a:xfrm>
      </p:grpSpPr>
      <p:sp>
        <p:nvSpPr>
          <p:cNvPr id="247" name="Google Shape;247;p80"/>
          <p:cNvSpPr txBox="1"/>
          <p:nvPr>
            <p:ph idx="1" type="body"/>
          </p:nvPr>
        </p:nvSpPr>
        <p:spPr>
          <a:xfrm>
            <a:off x="404786" y="1808822"/>
            <a:ext cx="3633820"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lt1"/>
              </a:buClr>
              <a:buSzPts val="1599"/>
              <a:buChar char="•"/>
              <a:defRPr sz="1599">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sz="1599">
                <a:solidFill>
                  <a:schemeClr val="lt1"/>
                </a:solidFill>
              </a:defRPr>
            </a:lvl2pPr>
            <a:lvl3pPr indent="-317436" lvl="2" marL="1371600" algn="l">
              <a:lnSpc>
                <a:spcPct val="100000"/>
              </a:lnSpc>
              <a:spcBef>
                <a:spcPts val="300"/>
              </a:spcBef>
              <a:spcAft>
                <a:spcPts val="0"/>
              </a:spcAft>
              <a:buClr>
                <a:schemeClr val="lt1"/>
              </a:buClr>
              <a:buSzPts val="1399"/>
              <a:buChar char="‒"/>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8" name="Google Shape;248;p80"/>
          <p:cNvSpPr txBox="1"/>
          <p:nvPr>
            <p:ph idx="2" type="body"/>
          </p:nvPr>
        </p:nvSpPr>
        <p:spPr>
          <a:xfrm>
            <a:off x="4279091" y="1808822"/>
            <a:ext cx="3633820"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lt1"/>
              </a:buClr>
              <a:buSzPts val="1599"/>
              <a:buChar char="•"/>
              <a:defRPr sz="1599">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sz="1599">
                <a:solidFill>
                  <a:schemeClr val="lt1"/>
                </a:solidFill>
              </a:defRPr>
            </a:lvl2pPr>
            <a:lvl3pPr indent="-317436" lvl="2" marL="1371600" algn="l">
              <a:lnSpc>
                <a:spcPct val="100000"/>
              </a:lnSpc>
              <a:spcBef>
                <a:spcPts val="300"/>
              </a:spcBef>
              <a:spcAft>
                <a:spcPts val="0"/>
              </a:spcAft>
              <a:buClr>
                <a:schemeClr val="lt1"/>
              </a:buClr>
              <a:buSzPts val="1399"/>
              <a:buChar char="‒"/>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9" name="Google Shape;249;p80"/>
          <p:cNvSpPr txBox="1"/>
          <p:nvPr>
            <p:ph idx="3" type="body"/>
          </p:nvPr>
        </p:nvSpPr>
        <p:spPr>
          <a:xfrm>
            <a:off x="8153371" y="1808822"/>
            <a:ext cx="3633820"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lt1"/>
              </a:buClr>
              <a:buSzPts val="1599"/>
              <a:buChar char="•"/>
              <a:defRPr sz="1599">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sz="1599">
                <a:solidFill>
                  <a:schemeClr val="lt1"/>
                </a:solidFill>
              </a:defRPr>
            </a:lvl2pPr>
            <a:lvl3pPr indent="-317436" lvl="2" marL="1371600" algn="l">
              <a:lnSpc>
                <a:spcPct val="100000"/>
              </a:lnSpc>
              <a:spcBef>
                <a:spcPts val="300"/>
              </a:spcBef>
              <a:spcAft>
                <a:spcPts val="0"/>
              </a:spcAft>
              <a:buClr>
                <a:schemeClr val="lt1"/>
              </a:buClr>
              <a:buSzPts val="1399"/>
              <a:buChar char="‒"/>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50" name="Google Shape;250;p80"/>
          <p:cNvPicPr preferRelativeResize="0"/>
          <p:nvPr/>
        </p:nvPicPr>
        <p:blipFill rotWithShape="1">
          <a:blip r:embed="rId2">
            <a:alphaModFix/>
          </a:blip>
          <a:srcRect b="0" l="0" r="0" t="0"/>
          <a:stretch/>
        </p:blipFill>
        <p:spPr>
          <a:xfrm>
            <a:off x="11303005" y="6172201"/>
            <a:ext cx="501320" cy="459192"/>
          </a:xfrm>
          <a:prstGeom prst="rect">
            <a:avLst/>
          </a:prstGeom>
          <a:noFill/>
          <a:ln>
            <a:noFill/>
          </a:ln>
        </p:spPr>
      </p:pic>
      <p:sp>
        <p:nvSpPr>
          <p:cNvPr id="251" name="Google Shape;251;p80"/>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1"/>
              </a:buClr>
              <a:buSzPts val="2797"/>
              <a:buFont typeface="Arial"/>
              <a:buNone/>
              <a:defRPr>
                <a:solidFill>
                  <a:schemeClr val="lt1"/>
                </a:solidFill>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80"/>
          <p:cNvSpPr txBox="1"/>
          <p:nvPr/>
        </p:nvSpPr>
        <p:spPr>
          <a:xfrm>
            <a:off x="815320" y="6219236"/>
            <a:ext cx="10447709" cy="365125"/>
          </a:xfrm>
          <a:prstGeom prst="rect">
            <a:avLst/>
          </a:prstGeom>
          <a:noFill/>
          <a:ln>
            <a:noFill/>
          </a:ln>
        </p:spPr>
        <p:txBody>
          <a:bodyPr anchorCtr="0" anchor="ctr" bIns="45675" lIns="0" spcFirstLastPara="1" rIns="0" wrap="square" tIns="45675">
            <a:noAutofit/>
          </a:bodyPr>
          <a:lstStyle/>
          <a:p>
            <a:pPr indent="0" lvl="0" marL="0" marR="0" rtl="0" algn="l">
              <a:lnSpc>
                <a:spcPct val="100000"/>
              </a:lnSpc>
              <a:spcBef>
                <a:spcPts val="0"/>
              </a:spcBef>
              <a:spcAft>
                <a:spcPts val="0"/>
              </a:spcAft>
              <a:buClr>
                <a:srgbClr val="FFFFFF"/>
              </a:buClr>
              <a:buSzPts val="899"/>
              <a:buFont typeface="Arial"/>
              <a:buNone/>
            </a:pPr>
            <a:r>
              <a:rPr b="0" i="0" lang="en-GB" sz="899" u="none" cap="none" strike="noStrike">
                <a:solidFill>
                  <a:srgbClr val="FFFFFF"/>
                </a:solidFill>
                <a:latin typeface="Arial"/>
                <a:ea typeface="Arial"/>
                <a:cs typeface="Arial"/>
                <a:sym typeface="Arial"/>
              </a:rPr>
              <a:t>© 2021 Ipsos | Communications Tracker Proposal – Shaping the future together</a:t>
            </a:r>
            <a:endParaRPr/>
          </a:p>
        </p:txBody>
      </p:sp>
      <p:sp>
        <p:nvSpPr>
          <p:cNvPr id="253" name="Google Shape;253;p80"/>
          <p:cNvSpPr txBox="1"/>
          <p:nvPr>
            <p:ph idx="4" type="body"/>
          </p:nvPr>
        </p:nvSpPr>
        <p:spPr>
          <a:xfrm>
            <a:off x="404790" y="6006967"/>
            <a:ext cx="11463417" cy="123111"/>
          </a:xfrm>
          <a:prstGeom prst="rect">
            <a:avLst/>
          </a:prstGeom>
          <a:noFill/>
          <a:ln>
            <a:noFill/>
          </a:ln>
        </p:spPr>
        <p:txBody>
          <a:bodyPr anchorCtr="0" anchor="b" bIns="0" lIns="72000" spcFirstLastPara="1" rIns="0" wrap="square" tIns="0">
            <a:spAutoFit/>
          </a:bodyPr>
          <a:lstStyle>
            <a:lvl1pPr indent="-228600" lvl="0" marL="457200" algn="l">
              <a:lnSpc>
                <a:spcPct val="100000"/>
              </a:lnSpc>
              <a:spcBef>
                <a:spcPts val="300"/>
              </a:spcBef>
              <a:spcAft>
                <a:spcPts val="0"/>
              </a:spcAft>
              <a:buClr>
                <a:schemeClr val="lt1"/>
              </a:buClr>
              <a:buSzPts val="799"/>
              <a:buNone/>
              <a:defRPr b="0" i="1" sz="799">
                <a:solidFill>
                  <a:schemeClr val="lt1"/>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54" name="Google Shape;254;p80"/>
          <p:cNvCxnSpPr/>
          <p:nvPr/>
        </p:nvCxnSpPr>
        <p:spPr>
          <a:xfrm rot="10800000">
            <a:off x="4158848" y="1808822"/>
            <a:ext cx="0" cy="3868079"/>
          </a:xfrm>
          <a:prstGeom prst="straightConnector1">
            <a:avLst/>
          </a:prstGeom>
          <a:noFill/>
          <a:ln cap="flat" cmpd="sng" w="12700">
            <a:solidFill>
              <a:schemeClr val="lt1"/>
            </a:solidFill>
            <a:prstDash val="solid"/>
            <a:miter lim="800000"/>
            <a:headEnd len="sm" w="sm" type="none"/>
            <a:tailEnd len="sm" w="sm" type="none"/>
          </a:ln>
        </p:spPr>
      </p:cxnSp>
      <p:cxnSp>
        <p:nvCxnSpPr>
          <p:cNvPr id="255" name="Google Shape;255;p80"/>
          <p:cNvCxnSpPr/>
          <p:nvPr/>
        </p:nvCxnSpPr>
        <p:spPr>
          <a:xfrm rot="10800000">
            <a:off x="8033139" y="1808822"/>
            <a:ext cx="0" cy="3868079"/>
          </a:xfrm>
          <a:prstGeom prst="straightConnector1">
            <a:avLst/>
          </a:prstGeom>
          <a:noFill/>
          <a:ln cap="flat" cmpd="sng" w="12700">
            <a:solidFill>
              <a:schemeClr val="lt1"/>
            </a:solidFill>
            <a:prstDash val="solid"/>
            <a:miter lim="800000"/>
            <a:headEnd len="sm" w="sm" type="none"/>
            <a:tailEnd len="sm" w="sm" type="none"/>
          </a:ln>
        </p:spPr>
      </p:cxnSp>
      <p:sp>
        <p:nvSpPr>
          <p:cNvPr id="256" name="Google Shape;256;p80"/>
          <p:cNvSpPr txBox="1"/>
          <p:nvPr>
            <p:ph idx="5" type="body"/>
          </p:nvPr>
        </p:nvSpPr>
        <p:spPr>
          <a:xfrm>
            <a:off x="407373" y="1368599"/>
            <a:ext cx="2363273" cy="307491"/>
          </a:xfrm>
          <a:prstGeom prst="rect">
            <a:avLst/>
          </a:prstGeom>
          <a:noFill/>
          <a:ln>
            <a:noFill/>
          </a:ln>
        </p:spPr>
        <p:txBody>
          <a:bodyPr anchorCtr="0" anchor="t" bIns="0" lIns="72000" spcFirstLastPara="1" rIns="72000" wrap="square" tIns="0">
            <a:spAutoFit/>
          </a:bodyPr>
          <a:lstStyle>
            <a:lvl1pPr indent="-228600" lvl="0" marL="457200" algn="l">
              <a:lnSpc>
                <a:spcPct val="100000"/>
              </a:lnSpc>
              <a:spcBef>
                <a:spcPts val="300"/>
              </a:spcBef>
              <a:spcAft>
                <a:spcPts val="0"/>
              </a:spcAft>
              <a:buClr>
                <a:schemeClr val="lt1"/>
              </a:buClr>
              <a:buSzPts val="1999"/>
              <a:buNone/>
              <a:defRPr sz="1999">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86">
          <p15:clr>
            <a:srgbClr val="F26B43"/>
          </p15:clr>
        </p15:guide>
        <p15:guide id="2" pos="5571">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s_Dark Blue Bg ">
  <p:cSld name="4 columns_Dark Blue Bg ">
    <p:bg>
      <p:bgPr>
        <a:solidFill>
          <a:schemeClr val="accent1"/>
        </a:solidFill>
      </p:bgPr>
    </p:bg>
    <p:spTree>
      <p:nvGrpSpPr>
        <p:cNvPr id="257" name="Shape 257"/>
        <p:cNvGrpSpPr/>
        <p:nvPr/>
      </p:nvGrpSpPr>
      <p:grpSpPr>
        <a:xfrm>
          <a:off x="0" y="0"/>
          <a:ext cx="0" cy="0"/>
          <a:chOff x="0" y="0"/>
          <a:chExt cx="0" cy="0"/>
        </a:xfrm>
      </p:grpSpPr>
      <p:sp>
        <p:nvSpPr>
          <p:cNvPr id="258" name="Google Shape;258;p81"/>
          <p:cNvSpPr txBox="1"/>
          <p:nvPr>
            <p:ph type="title"/>
          </p:nvPr>
        </p:nvSpPr>
        <p:spPr>
          <a:xfrm>
            <a:off x="404787" y="382819"/>
            <a:ext cx="11382428" cy="344325"/>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1"/>
              </a:buClr>
              <a:buSzPts val="2797"/>
              <a:buFont typeface="Arial"/>
              <a:buNone/>
              <a:defRPr>
                <a:solidFill>
                  <a:schemeClr val="lt1"/>
                </a:solidFill>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9" name="Google Shape;259;p81"/>
          <p:cNvSpPr txBox="1"/>
          <p:nvPr>
            <p:ph idx="1" type="body"/>
          </p:nvPr>
        </p:nvSpPr>
        <p:spPr>
          <a:xfrm>
            <a:off x="404790" y="6006967"/>
            <a:ext cx="11463417" cy="123111"/>
          </a:xfrm>
          <a:prstGeom prst="rect">
            <a:avLst/>
          </a:prstGeom>
          <a:noFill/>
          <a:ln>
            <a:noFill/>
          </a:ln>
        </p:spPr>
        <p:txBody>
          <a:bodyPr anchorCtr="0" anchor="b" bIns="0" lIns="72000" spcFirstLastPara="1" rIns="0" wrap="square" tIns="0">
            <a:spAutoFit/>
          </a:bodyPr>
          <a:lstStyle>
            <a:lvl1pPr indent="-228600" lvl="0" marL="457200" algn="l">
              <a:lnSpc>
                <a:spcPct val="100000"/>
              </a:lnSpc>
              <a:spcBef>
                <a:spcPts val="300"/>
              </a:spcBef>
              <a:spcAft>
                <a:spcPts val="0"/>
              </a:spcAft>
              <a:buClr>
                <a:schemeClr val="lt1"/>
              </a:buClr>
              <a:buSzPts val="799"/>
              <a:buNone/>
              <a:defRPr b="0" i="1" sz="799">
                <a:solidFill>
                  <a:schemeClr val="lt1"/>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81"/>
          <p:cNvSpPr txBox="1"/>
          <p:nvPr>
            <p:ph idx="2" type="body"/>
          </p:nvPr>
        </p:nvSpPr>
        <p:spPr>
          <a:xfrm>
            <a:off x="404785" y="1808822"/>
            <a:ext cx="2667155"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lt1"/>
              </a:buClr>
              <a:buSzPts val="1599"/>
              <a:buChar char="•"/>
              <a:defRPr sz="1599">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sz="1599">
                <a:solidFill>
                  <a:schemeClr val="lt1"/>
                </a:solidFill>
              </a:defRPr>
            </a:lvl2pPr>
            <a:lvl3pPr indent="-317436" lvl="2" marL="1371600" algn="l">
              <a:lnSpc>
                <a:spcPct val="100000"/>
              </a:lnSpc>
              <a:spcBef>
                <a:spcPts val="300"/>
              </a:spcBef>
              <a:spcAft>
                <a:spcPts val="0"/>
              </a:spcAft>
              <a:buClr>
                <a:schemeClr val="lt1"/>
              </a:buClr>
              <a:buSzPts val="1399"/>
              <a:buChar char="‒"/>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1" name="Google Shape;261;p81"/>
          <p:cNvSpPr txBox="1"/>
          <p:nvPr>
            <p:ph idx="3" type="body"/>
          </p:nvPr>
        </p:nvSpPr>
        <p:spPr>
          <a:xfrm>
            <a:off x="3309877" y="1808822"/>
            <a:ext cx="2667155"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lt1"/>
              </a:buClr>
              <a:buSzPts val="1599"/>
              <a:buChar char="•"/>
              <a:defRPr sz="1599">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sz="1599">
                <a:solidFill>
                  <a:schemeClr val="lt1"/>
                </a:solidFill>
              </a:defRPr>
            </a:lvl2pPr>
            <a:lvl3pPr indent="-317436" lvl="2" marL="1371600" algn="l">
              <a:lnSpc>
                <a:spcPct val="100000"/>
              </a:lnSpc>
              <a:spcBef>
                <a:spcPts val="300"/>
              </a:spcBef>
              <a:spcAft>
                <a:spcPts val="0"/>
              </a:spcAft>
              <a:buClr>
                <a:schemeClr val="lt1"/>
              </a:buClr>
              <a:buSzPts val="1399"/>
              <a:buChar char="‒"/>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2" name="Google Shape;262;p81"/>
          <p:cNvSpPr txBox="1"/>
          <p:nvPr>
            <p:ph idx="4" type="body"/>
          </p:nvPr>
        </p:nvSpPr>
        <p:spPr>
          <a:xfrm>
            <a:off x="6214969" y="1808822"/>
            <a:ext cx="2667155"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lt1"/>
              </a:buClr>
              <a:buSzPts val="1599"/>
              <a:buChar char="•"/>
              <a:defRPr sz="1599">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sz="1599">
                <a:solidFill>
                  <a:schemeClr val="lt1"/>
                </a:solidFill>
              </a:defRPr>
            </a:lvl2pPr>
            <a:lvl3pPr indent="-317436" lvl="2" marL="1371600" algn="l">
              <a:lnSpc>
                <a:spcPct val="100000"/>
              </a:lnSpc>
              <a:spcBef>
                <a:spcPts val="300"/>
              </a:spcBef>
              <a:spcAft>
                <a:spcPts val="0"/>
              </a:spcAft>
              <a:buClr>
                <a:schemeClr val="lt1"/>
              </a:buClr>
              <a:buSzPts val="1399"/>
              <a:buChar char="‒"/>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81"/>
          <p:cNvSpPr txBox="1"/>
          <p:nvPr>
            <p:ph idx="5" type="body"/>
          </p:nvPr>
        </p:nvSpPr>
        <p:spPr>
          <a:xfrm>
            <a:off x="9120061" y="1808822"/>
            <a:ext cx="2667155"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lt1"/>
              </a:buClr>
              <a:buSzPts val="1599"/>
              <a:buChar char="•"/>
              <a:defRPr sz="1599">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sz="1599">
                <a:solidFill>
                  <a:schemeClr val="lt1"/>
                </a:solidFill>
              </a:defRPr>
            </a:lvl2pPr>
            <a:lvl3pPr indent="-317436" lvl="2" marL="1371600" algn="l">
              <a:lnSpc>
                <a:spcPct val="100000"/>
              </a:lnSpc>
              <a:spcBef>
                <a:spcPts val="300"/>
              </a:spcBef>
              <a:spcAft>
                <a:spcPts val="0"/>
              </a:spcAft>
              <a:buClr>
                <a:schemeClr val="lt1"/>
              </a:buClr>
              <a:buSzPts val="1399"/>
              <a:buChar char="‒"/>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p81"/>
          <p:cNvSpPr txBox="1"/>
          <p:nvPr>
            <p:ph idx="6" type="body"/>
          </p:nvPr>
        </p:nvSpPr>
        <p:spPr>
          <a:xfrm>
            <a:off x="407373" y="1368599"/>
            <a:ext cx="2363273" cy="307491"/>
          </a:xfrm>
          <a:prstGeom prst="rect">
            <a:avLst/>
          </a:prstGeom>
          <a:noFill/>
          <a:ln>
            <a:noFill/>
          </a:ln>
        </p:spPr>
        <p:txBody>
          <a:bodyPr anchorCtr="0" anchor="t" bIns="0" lIns="72000" spcFirstLastPara="1" rIns="72000" wrap="square" tIns="0">
            <a:spAutoFit/>
          </a:bodyPr>
          <a:lstStyle>
            <a:lvl1pPr indent="-228600" lvl="0" marL="457200" algn="l">
              <a:lnSpc>
                <a:spcPct val="100000"/>
              </a:lnSpc>
              <a:spcBef>
                <a:spcPts val="300"/>
              </a:spcBef>
              <a:spcAft>
                <a:spcPts val="0"/>
              </a:spcAft>
              <a:buClr>
                <a:schemeClr val="lt1"/>
              </a:buClr>
              <a:buSzPts val="1999"/>
              <a:buNone/>
              <a:defRPr sz="1999">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86">
          <p15:clr>
            <a:srgbClr val="F26B43"/>
          </p15:clr>
        </p15:guide>
        <p15:guide id="2" pos="5569">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s_Dark Blue Bg with dividers">
  <p:cSld name="4 columns_Dark Blue Bg with dividers">
    <p:bg>
      <p:bgPr>
        <a:solidFill>
          <a:schemeClr val="accent1"/>
        </a:solidFill>
      </p:bgPr>
    </p:bg>
    <p:spTree>
      <p:nvGrpSpPr>
        <p:cNvPr id="265" name="Shape 265"/>
        <p:cNvGrpSpPr/>
        <p:nvPr/>
      </p:nvGrpSpPr>
      <p:grpSpPr>
        <a:xfrm>
          <a:off x="0" y="0"/>
          <a:ext cx="0" cy="0"/>
          <a:chOff x="0" y="0"/>
          <a:chExt cx="0" cy="0"/>
        </a:xfrm>
      </p:grpSpPr>
      <p:sp>
        <p:nvSpPr>
          <p:cNvPr id="266" name="Google Shape;266;p82"/>
          <p:cNvSpPr txBox="1"/>
          <p:nvPr>
            <p:ph type="title"/>
          </p:nvPr>
        </p:nvSpPr>
        <p:spPr>
          <a:xfrm>
            <a:off x="404787" y="382819"/>
            <a:ext cx="11382428" cy="344325"/>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1"/>
              </a:buClr>
              <a:buSzPts val="2797"/>
              <a:buFont typeface="Arial"/>
              <a:buNone/>
              <a:defRPr>
                <a:solidFill>
                  <a:schemeClr val="lt1"/>
                </a:solidFill>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7" name="Google Shape;267;p82"/>
          <p:cNvSpPr txBox="1"/>
          <p:nvPr>
            <p:ph idx="1" type="body"/>
          </p:nvPr>
        </p:nvSpPr>
        <p:spPr>
          <a:xfrm>
            <a:off x="404790" y="6006967"/>
            <a:ext cx="11463417" cy="123111"/>
          </a:xfrm>
          <a:prstGeom prst="rect">
            <a:avLst/>
          </a:prstGeom>
          <a:noFill/>
          <a:ln>
            <a:noFill/>
          </a:ln>
        </p:spPr>
        <p:txBody>
          <a:bodyPr anchorCtr="0" anchor="b" bIns="0" lIns="72000" spcFirstLastPara="1" rIns="0" wrap="square" tIns="0">
            <a:spAutoFit/>
          </a:bodyPr>
          <a:lstStyle>
            <a:lvl1pPr indent="-228600" lvl="0" marL="457200" algn="l">
              <a:lnSpc>
                <a:spcPct val="100000"/>
              </a:lnSpc>
              <a:spcBef>
                <a:spcPts val="300"/>
              </a:spcBef>
              <a:spcAft>
                <a:spcPts val="0"/>
              </a:spcAft>
              <a:buClr>
                <a:schemeClr val="lt1"/>
              </a:buClr>
              <a:buSzPts val="799"/>
              <a:buNone/>
              <a:defRPr b="0" i="1" sz="799">
                <a:solidFill>
                  <a:schemeClr val="lt1"/>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68" name="Google Shape;268;p82"/>
          <p:cNvCxnSpPr/>
          <p:nvPr/>
        </p:nvCxnSpPr>
        <p:spPr>
          <a:xfrm rot="10800000">
            <a:off x="3190903" y="1808822"/>
            <a:ext cx="0" cy="3868079"/>
          </a:xfrm>
          <a:prstGeom prst="straightConnector1">
            <a:avLst/>
          </a:prstGeom>
          <a:noFill/>
          <a:ln cap="flat" cmpd="sng" w="12700">
            <a:solidFill>
              <a:schemeClr val="lt1"/>
            </a:solidFill>
            <a:prstDash val="solid"/>
            <a:miter lim="800000"/>
            <a:headEnd len="sm" w="sm" type="none"/>
            <a:tailEnd len="sm" w="sm" type="none"/>
          </a:ln>
        </p:spPr>
      </p:cxnSp>
      <p:cxnSp>
        <p:nvCxnSpPr>
          <p:cNvPr id="269" name="Google Shape;269;p82"/>
          <p:cNvCxnSpPr/>
          <p:nvPr/>
        </p:nvCxnSpPr>
        <p:spPr>
          <a:xfrm rot="10800000">
            <a:off x="6095987" y="1808822"/>
            <a:ext cx="0" cy="3868079"/>
          </a:xfrm>
          <a:prstGeom prst="straightConnector1">
            <a:avLst/>
          </a:prstGeom>
          <a:noFill/>
          <a:ln cap="flat" cmpd="sng" w="12700">
            <a:solidFill>
              <a:schemeClr val="lt1"/>
            </a:solidFill>
            <a:prstDash val="solid"/>
            <a:miter lim="800000"/>
            <a:headEnd len="sm" w="sm" type="none"/>
            <a:tailEnd len="sm" w="sm" type="none"/>
          </a:ln>
        </p:spPr>
      </p:cxnSp>
      <p:cxnSp>
        <p:nvCxnSpPr>
          <p:cNvPr id="270" name="Google Shape;270;p82"/>
          <p:cNvCxnSpPr/>
          <p:nvPr/>
        </p:nvCxnSpPr>
        <p:spPr>
          <a:xfrm rot="10800000">
            <a:off x="9001069" y="1808822"/>
            <a:ext cx="0" cy="3868079"/>
          </a:xfrm>
          <a:prstGeom prst="straightConnector1">
            <a:avLst/>
          </a:prstGeom>
          <a:noFill/>
          <a:ln cap="flat" cmpd="sng" w="12700">
            <a:solidFill>
              <a:schemeClr val="lt1"/>
            </a:solidFill>
            <a:prstDash val="solid"/>
            <a:miter lim="800000"/>
            <a:headEnd len="sm" w="sm" type="none"/>
            <a:tailEnd len="sm" w="sm" type="none"/>
          </a:ln>
        </p:spPr>
      </p:cxnSp>
      <p:sp>
        <p:nvSpPr>
          <p:cNvPr id="271" name="Google Shape;271;p82"/>
          <p:cNvSpPr txBox="1"/>
          <p:nvPr>
            <p:ph idx="2" type="body"/>
          </p:nvPr>
        </p:nvSpPr>
        <p:spPr>
          <a:xfrm>
            <a:off x="404785" y="1808822"/>
            <a:ext cx="2667155"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lt1"/>
              </a:buClr>
              <a:buSzPts val="1599"/>
              <a:buChar char="•"/>
              <a:defRPr sz="1599">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sz="1599">
                <a:solidFill>
                  <a:schemeClr val="lt1"/>
                </a:solidFill>
              </a:defRPr>
            </a:lvl2pPr>
            <a:lvl3pPr indent="-317436" lvl="2" marL="1371600" algn="l">
              <a:lnSpc>
                <a:spcPct val="100000"/>
              </a:lnSpc>
              <a:spcBef>
                <a:spcPts val="300"/>
              </a:spcBef>
              <a:spcAft>
                <a:spcPts val="0"/>
              </a:spcAft>
              <a:buClr>
                <a:schemeClr val="lt1"/>
              </a:buClr>
              <a:buSzPts val="1399"/>
              <a:buChar char="‒"/>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2" name="Google Shape;272;p82"/>
          <p:cNvSpPr txBox="1"/>
          <p:nvPr>
            <p:ph idx="3" type="body"/>
          </p:nvPr>
        </p:nvSpPr>
        <p:spPr>
          <a:xfrm>
            <a:off x="3309877" y="1808822"/>
            <a:ext cx="2667155"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lt1"/>
              </a:buClr>
              <a:buSzPts val="1599"/>
              <a:buChar char="•"/>
              <a:defRPr sz="1599">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sz="1599">
                <a:solidFill>
                  <a:schemeClr val="lt1"/>
                </a:solidFill>
              </a:defRPr>
            </a:lvl2pPr>
            <a:lvl3pPr indent="-317436" lvl="2" marL="1371600" algn="l">
              <a:lnSpc>
                <a:spcPct val="100000"/>
              </a:lnSpc>
              <a:spcBef>
                <a:spcPts val="300"/>
              </a:spcBef>
              <a:spcAft>
                <a:spcPts val="0"/>
              </a:spcAft>
              <a:buClr>
                <a:schemeClr val="lt1"/>
              </a:buClr>
              <a:buSzPts val="1399"/>
              <a:buChar char="‒"/>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3" name="Google Shape;273;p82"/>
          <p:cNvSpPr txBox="1"/>
          <p:nvPr>
            <p:ph idx="4" type="body"/>
          </p:nvPr>
        </p:nvSpPr>
        <p:spPr>
          <a:xfrm>
            <a:off x="6214969" y="1808822"/>
            <a:ext cx="2667155"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lt1"/>
              </a:buClr>
              <a:buSzPts val="1599"/>
              <a:buChar char="•"/>
              <a:defRPr sz="1599">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sz="1599">
                <a:solidFill>
                  <a:schemeClr val="lt1"/>
                </a:solidFill>
              </a:defRPr>
            </a:lvl2pPr>
            <a:lvl3pPr indent="-317436" lvl="2" marL="1371600" algn="l">
              <a:lnSpc>
                <a:spcPct val="100000"/>
              </a:lnSpc>
              <a:spcBef>
                <a:spcPts val="300"/>
              </a:spcBef>
              <a:spcAft>
                <a:spcPts val="0"/>
              </a:spcAft>
              <a:buClr>
                <a:schemeClr val="lt1"/>
              </a:buClr>
              <a:buSzPts val="1399"/>
              <a:buChar char="‒"/>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4" name="Google Shape;274;p82"/>
          <p:cNvSpPr txBox="1"/>
          <p:nvPr>
            <p:ph idx="5" type="body"/>
          </p:nvPr>
        </p:nvSpPr>
        <p:spPr>
          <a:xfrm>
            <a:off x="9120061" y="1808822"/>
            <a:ext cx="2667155" cy="3868079"/>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1799"/>
              </a:spcBef>
              <a:spcAft>
                <a:spcPts val="0"/>
              </a:spcAft>
              <a:buClr>
                <a:schemeClr val="lt1"/>
              </a:buClr>
              <a:buSzPts val="1599"/>
              <a:buChar char="•"/>
              <a:defRPr sz="1599">
                <a:solidFill>
                  <a:schemeClr val="lt1"/>
                </a:solidFill>
              </a:defRPr>
            </a:lvl1pPr>
            <a:lvl2pPr indent="-309829" lvl="1" marL="914400" algn="l">
              <a:lnSpc>
                <a:spcPct val="100000"/>
              </a:lnSpc>
              <a:spcBef>
                <a:spcPts val="300"/>
              </a:spcBef>
              <a:spcAft>
                <a:spcPts val="0"/>
              </a:spcAft>
              <a:buClr>
                <a:schemeClr val="lt1"/>
              </a:buClr>
              <a:buSzPts val="1279"/>
              <a:buFont typeface="Arial"/>
              <a:buChar char="•"/>
              <a:defRPr sz="1599">
                <a:solidFill>
                  <a:schemeClr val="lt1"/>
                </a:solidFill>
              </a:defRPr>
            </a:lvl2pPr>
            <a:lvl3pPr indent="-317436" lvl="2" marL="1371600" algn="l">
              <a:lnSpc>
                <a:spcPct val="100000"/>
              </a:lnSpc>
              <a:spcBef>
                <a:spcPts val="300"/>
              </a:spcBef>
              <a:spcAft>
                <a:spcPts val="0"/>
              </a:spcAft>
              <a:buClr>
                <a:schemeClr val="lt1"/>
              </a:buClr>
              <a:buSzPts val="1399"/>
              <a:buChar char="‒"/>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82"/>
          <p:cNvSpPr txBox="1"/>
          <p:nvPr>
            <p:ph idx="6" type="body"/>
          </p:nvPr>
        </p:nvSpPr>
        <p:spPr>
          <a:xfrm>
            <a:off x="407373" y="1368599"/>
            <a:ext cx="2363273" cy="307491"/>
          </a:xfrm>
          <a:prstGeom prst="rect">
            <a:avLst/>
          </a:prstGeom>
          <a:noFill/>
          <a:ln>
            <a:noFill/>
          </a:ln>
        </p:spPr>
        <p:txBody>
          <a:bodyPr anchorCtr="0" anchor="t" bIns="0" lIns="72000" spcFirstLastPara="1" rIns="72000" wrap="square" tIns="0">
            <a:spAutoFit/>
          </a:bodyPr>
          <a:lstStyle>
            <a:lvl1pPr indent="-228600" lvl="0" marL="457200" algn="l">
              <a:lnSpc>
                <a:spcPct val="100000"/>
              </a:lnSpc>
              <a:spcBef>
                <a:spcPts val="300"/>
              </a:spcBef>
              <a:spcAft>
                <a:spcPts val="0"/>
              </a:spcAft>
              <a:buClr>
                <a:schemeClr val="lt1"/>
              </a:buClr>
              <a:buSzPts val="1999"/>
              <a:buNone/>
              <a:defRPr sz="1999">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86">
          <p15:clr>
            <a:srgbClr val="F26B43"/>
          </p15:clr>
        </p15:guide>
        <p15:guide id="2" pos="5569">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s with colored box titles">
  <p:cSld name="4 columns with colored box titles">
    <p:spTree>
      <p:nvGrpSpPr>
        <p:cNvPr id="276" name="Shape 276"/>
        <p:cNvGrpSpPr/>
        <p:nvPr/>
      </p:nvGrpSpPr>
      <p:grpSpPr>
        <a:xfrm>
          <a:off x="0" y="0"/>
          <a:ext cx="0" cy="0"/>
          <a:chOff x="0" y="0"/>
          <a:chExt cx="0" cy="0"/>
        </a:xfrm>
      </p:grpSpPr>
      <p:sp>
        <p:nvSpPr>
          <p:cNvPr id="277" name="Google Shape;277;p83"/>
          <p:cNvSpPr txBox="1"/>
          <p:nvPr>
            <p:ph idx="1" type="body"/>
          </p:nvPr>
        </p:nvSpPr>
        <p:spPr>
          <a:xfrm>
            <a:off x="486257" y="1993903"/>
            <a:ext cx="1950720" cy="462376"/>
          </a:xfrm>
          <a:prstGeom prst="rect">
            <a:avLst/>
          </a:prstGeom>
          <a:solidFill>
            <a:schemeClr val="lt2"/>
          </a:solidFill>
          <a:ln>
            <a:noFill/>
          </a:ln>
        </p:spPr>
        <p:txBody>
          <a:bodyPr anchorCtr="0" anchor="ctr" bIns="0" lIns="0" spcFirstLastPara="1" rIns="0" wrap="square" tIns="0">
            <a:normAutofit/>
          </a:bodyPr>
          <a:lstStyle>
            <a:lvl1pPr indent="-228600" lvl="0" marL="457200" algn="ctr">
              <a:lnSpc>
                <a:spcPct val="100000"/>
              </a:lnSpc>
              <a:spcBef>
                <a:spcPts val="300"/>
              </a:spcBef>
              <a:spcAft>
                <a:spcPts val="0"/>
              </a:spcAft>
              <a:buClr>
                <a:schemeClr val="lt1"/>
              </a:buClr>
              <a:buSzPts val="1599"/>
              <a:buNone/>
              <a:defRPr b="1"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83"/>
          <p:cNvSpPr txBox="1"/>
          <p:nvPr>
            <p:ph idx="2" type="body"/>
          </p:nvPr>
        </p:nvSpPr>
        <p:spPr>
          <a:xfrm>
            <a:off x="2823816" y="1993903"/>
            <a:ext cx="1950720" cy="462376"/>
          </a:xfrm>
          <a:prstGeom prst="rect">
            <a:avLst/>
          </a:prstGeom>
          <a:solidFill>
            <a:schemeClr val="dk2"/>
          </a:solidFill>
          <a:ln>
            <a:noFill/>
          </a:ln>
        </p:spPr>
        <p:txBody>
          <a:bodyPr anchorCtr="0" anchor="ctr" bIns="0" lIns="0" spcFirstLastPara="1" rIns="0" wrap="square" tIns="0">
            <a:normAutofit/>
          </a:bodyPr>
          <a:lstStyle>
            <a:lvl1pPr indent="-228600" lvl="0" marL="457200" algn="ctr">
              <a:lnSpc>
                <a:spcPct val="100000"/>
              </a:lnSpc>
              <a:spcBef>
                <a:spcPts val="300"/>
              </a:spcBef>
              <a:spcAft>
                <a:spcPts val="0"/>
              </a:spcAft>
              <a:buClr>
                <a:schemeClr val="lt1"/>
              </a:buClr>
              <a:buSzPts val="1599"/>
              <a:buNone/>
              <a:defRPr b="1"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9" name="Google Shape;279;p83"/>
          <p:cNvSpPr txBox="1"/>
          <p:nvPr>
            <p:ph idx="3" type="body"/>
          </p:nvPr>
        </p:nvSpPr>
        <p:spPr>
          <a:xfrm>
            <a:off x="5161375" y="1993903"/>
            <a:ext cx="1950720" cy="462376"/>
          </a:xfrm>
          <a:prstGeom prst="rect">
            <a:avLst/>
          </a:prstGeom>
          <a:solidFill>
            <a:schemeClr val="accent4"/>
          </a:solidFill>
          <a:ln>
            <a:noFill/>
          </a:ln>
        </p:spPr>
        <p:txBody>
          <a:bodyPr anchorCtr="0" anchor="ctr" bIns="0" lIns="0" spcFirstLastPara="1" rIns="0" wrap="square" tIns="0">
            <a:normAutofit/>
          </a:bodyPr>
          <a:lstStyle>
            <a:lvl1pPr indent="-228600" lvl="0" marL="457200" algn="ctr">
              <a:lnSpc>
                <a:spcPct val="100000"/>
              </a:lnSpc>
              <a:spcBef>
                <a:spcPts val="300"/>
              </a:spcBef>
              <a:spcAft>
                <a:spcPts val="0"/>
              </a:spcAft>
              <a:buClr>
                <a:schemeClr val="lt1"/>
              </a:buClr>
              <a:buSzPts val="1599"/>
              <a:buNone/>
              <a:defRPr b="1"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p83"/>
          <p:cNvSpPr txBox="1"/>
          <p:nvPr>
            <p:ph idx="4" type="body"/>
          </p:nvPr>
        </p:nvSpPr>
        <p:spPr>
          <a:xfrm>
            <a:off x="7498933" y="1993903"/>
            <a:ext cx="1950720" cy="462376"/>
          </a:xfrm>
          <a:prstGeom prst="rect">
            <a:avLst/>
          </a:prstGeom>
          <a:solidFill>
            <a:schemeClr val="accent1"/>
          </a:solidFill>
          <a:ln>
            <a:noFill/>
          </a:ln>
        </p:spPr>
        <p:txBody>
          <a:bodyPr anchorCtr="0" anchor="ctr" bIns="0" lIns="0" spcFirstLastPara="1" rIns="0" wrap="square" tIns="0">
            <a:normAutofit/>
          </a:bodyPr>
          <a:lstStyle>
            <a:lvl1pPr indent="-228600" lvl="0" marL="457200" algn="ctr">
              <a:lnSpc>
                <a:spcPct val="100000"/>
              </a:lnSpc>
              <a:spcBef>
                <a:spcPts val="300"/>
              </a:spcBef>
              <a:spcAft>
                <a:spcPts val="0"/>
              </a:spcAft>
              <a:buClr>
                <a:schemeClr val="lt1"/>
              </a:buClr>
              <a:buSzPts val="1599"/>
              <a:buNone/>
              <a:defRPr b="1"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1" name="Google Shape;281;p83"/>
          <p:cNvSpPr txBox="1"/>
          <p:nvPr>
            <p:ph idx="5" type="body"/>
          </p:nvPr>
        </p:nvSpPr>
        <p:spPr>
          <a:xfrm>
            <a:off x="485889" y="2570191"/>
            <a:ext cx="1950720" cy="3218168"/>
          </a:xfrm>
          <a:prstGeom prst="rect">
            <a:avLst/>
          </a:prstGeom>
          <a:noFill/>
          <a:ln>
            <a:noFill/>
          </a:ln>
        </p:spPr>
        <p:txBody>
          <a:bodyPr anchorCtr="0" anchor="t" bIns="0" lIns="0" spcFirstLastPara="1" rIns="0" wrap="square" tIns="0">
            <a:normAutofit/>
          </a:bodyPr>
          <a:lstStyle>
            <a:lvl1pPr indent="-321627" lvl="0" marL="457200" algn="l">
              <a:lnSpc>
                <a:spcPct val="100000"/>
              </a:lnSpc>
              <a:spcBef>
                <a:spcPts val="400"/>
              </a:spcBef>
              <a:spcAft>
                <a:spcPts val="0"/>
              </a:spcAft>
              <a:buClr>
                <a:schemeClr val="dk1"/>
              </a:buClr>
              <a:buSzPts val="1465"/>
              <a:buChar char="•"/>
              <a:defRPr sz="1465"/>
            </a:lvl1pPr>
            <a:lvl2pPr indent="-303022" lvl="1" marL="914400" algn="l">
              <a:lnSpc>
                <a:spcPct val="100000"/>
              </a:lnSpc>
              <a:spcBef>
                <a:spcPts val="400"/>
              </a:spcBef>
              <a:spcAft>
                <a:spcPts val="0"/>
              </a:spcAft>
              <a:buClr>
                <a:schemeClr val="dk1"/>
              </a:buClr>
              <a:buSzPts val="1172"/>
              <a:buFont typeface="Arial"/>
              <a:buChar char="•"/>
              <a:defRPr sz="1465"/>
            </a:lvl2pPr>
            <a:lvl3pPr indent="-313182" lvl="2" marL="1371600" algn="l">
              <a:lnSpc>
                <a:spcPct val="100000"/>
              </a:lnSpc>
              <a:spcBef>
                <a:spcPts val="400"/>
              </a:spcBef>
              <a:spcAft>
                <a:spcPts val="0"/>
              </a:spcAft>
              <a:buClr>
                <a:schemeClr val="dk1"/>
              </a:buClr>
              <a:buSzPts val="1332"/>
              <a:buChar char="‒"/>
              <a:defRPr sz="1332"/>
            </a:lvl3pPr>
            <a:lvl4pPr indent="-330136" lvl="3" marL="1828800" algn="l">
              <a:lnSpc>
                <a:spcPct val="90000"/>
              </a:lnSpc>
              <a:spcBef>
                <a:spcPts val="500"/>
              </a:spcBef>
              <a:spcAft>
                <a:spcPts val="0"/>
              </a:spcAft>
              <a:buClr>
                <a:schemeClr val="lt2"/>
              </a:buClr>
              <a:buSzPts val="1599"/>
              <a:buChar char="•"/>
              <a:defRPr sz="1599"/>
            </a:lvl4pPr>
            <a:lvl5pPr indent="-330136" lvl="4" marL="2286000" algn="l">
              <a:lnSpc>
                <a:spcPct val="90000"/>
              </a:lnSpc>
              <a:spcBef>
                <a:spcPts val="500"/>
              </a:spcBef>
              <a:spcAft>
                <a:spcPts val="0"/>
              </a:spcAft>
              <a:buClr>
                <a:schemeClr val="lt2"/>
              </a:buClr>
              <a:buSzPts val="1599"/>
              <a:buChar char="−"/>
              <a:defRPr sz="15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2" name="Google Shape;282;p83"/>
          <p:cNvSpPr txBox="1"/>
          <p:nvPr>
            <p:ph idx="6" type="body"/>
          </p:nvPr>
        </p:nvSpPr>
        <p:spPr>
          <a:xfrm>
            <a:off x="2823540" y="2570191"/>
            <a:ext cx="1950720" cy="3218168"/>
          </a:xfrm>
          <a:prstGeom prst="rect">
            <a:avLst/>
          </a:prstGeom>
          <a:noFill/>
          <a:ln>
            <a:noFill/>
          </a:ln>
        </p:spPr>
        <p:txBody>
          <a:bodyPr anchorCtr="0" anchor="t" bIns="0" lIns="0" spcFirstLastPara="1" rIns="0" wrap="square" tIns="0">
            <a:normAutofit/>
          </a:bodyPr>
          <a:lstStyle>
            <a:lvl1pPr indent="-321627" lvl="0" marL="457200" algn="l">
              <a:lnSpc>
                <a:spcPct val="100000"/>
              </a:lnSpc>
              <a:spcBef>
                <a:spcPts val="400"/>
              </a:spcBef>
              <a:spcAft>
                <a:spcPts val="0"/>
              </a:spcAft>
              <a:buClr>
                <a:schemeClr val="dk1"/>
              </a:buClr>
              <a:buSzPts val="1465"/>
              <a:buChar char="•"/>
              <a:defRPr sz="1465"/>
            </a:lvl1pPr>
            <a:lvl2pPr indent="-303022" lvl="1" marL="914400" algn="l">
              <a:lnSpc>
                <a:spcPct val="100000"/>
              </a:lnSpc>
              <a:spcBef>
                <a:spcPts val="400"/>
              </a:spcBef>
              <a:spcAft>
                <a:spcPts val="0"/>
              </a:spcAft>
              <a:buClr>
                <a:schemeClr val="dk1"/>
              </a:buClr>
              <a:buSzPts val="1172"/>
              <a:buFont typeface="Arial"/>
              <a:buChar char="•"/>
              <a:defRPr sz="1465"/>
            </a:lvl2pPr>
            <a:lvl3pPr indent="-313182" lvl="2" marL="1371600" algn="l">
              <a:lnSpc>
                <a:spcPct val="100000"/>
              </a:lnSpc>
              <a:spcBef>
                <a:spcPts val="400"/>
              </a:spcBef>
              <a:spcAft>
                <a:spcPts val="0"/>
              </a:spcAft>
              <a:buClr>
                <a:schemeClr val="dk1"/>
              </a:buClr>
              <a:buSzPts val="1332"/>
              <a:buChar char="‒"/>
              <a:defRPr sz="1332"/>
            </a:lvl3pPr>
            <a:lvl4pPr indent="-330136" lvl="3" marL="1828800" algn="l">
              <a:lnSpc>
                <a:spcPct val="90000"/>
              </a:lnSpc>
              <a:spcBef>
                <a:spcPts val="500"/>
              </a:spcBef>
              <a:spcAft>
                <a:spcPts val="0"/>
              </a:spcAft>
              <a:buClr>
                <a:schemeClr val="lt2"/>
              </a:buClr>
              <a:buSzPts val="1599"/>
              <a:buChar char="•"/>
              <a:defRPr sz="1599"/>
            </a:lvl4pPr>
            <a:lvl5pPr indent="-330136" lvl="4" marL="2286000" algn="l">
              <a:lnSpc>
                <a:spcPct val="90000"/>
              </a:lnSpc>
              <a:spcBef>
                <a:spcPts val="500"/>
              </a:spcBef>
              <a:spcAft>
                <a:spcPts val="0"/>
              </a:spcAft>
              <a:buClr>
                <a:schemeClr val="lt2"/>
              </a:buClr>
              <a:buSzPts val="1599"/>
              <a:buChar char="−"/>
              <a:defRPr sz="15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3" name="Google Shape;283;p83"/>
          <p:cNvSpPr txBox="1"/>
          <p:nvPr>
            <p:ph idx="7" type="body"/>
          </p:nvPr>
        </p:nvSpPr>
        <p:spPr>
          <a:xfrm>
            <a:off x="5161191" y="2570191"/>
            <a:ext cx="1950720" cy="3218168"/>
          </a:xfrm>
          <a:prstGeom prst="rect">
            <a:avLst/>
          </a:prstGeom>
          <a:noFill/>
          <a:ln>
            <a:noFill/>
          </a:ln>
        </p:spPr>
        <p:txBody>
          <a:bodyPr anchorCtr="0" anchor="t" bIns="0" lIns="0" spcFirstLastPara="1" rIns="0" wrap="square" tIns="0">
            <a:normAutofit/>
          </a:bodyPr>
          <a:lstStyle>
            <a:lvl1pPr indent="-321627" lvl="0" marL="457200" algn="l">
              <a:lnSpc>
                <a:spcPct val="100000"/>
              </a:lnSpc>
              <a:spcBef>
                <a:spcPts val="400"/>
              </a:spcBef>
              <a:spcAft>
                <a:spcPts val="0"/>
              </a:spcAft>
              <a:buClr>
                <a:schemeClr val="dk1"/>
              </a:buClr>
              <a:buSzPts val="1465"/>
              <a:buChar char="•"/>
              <a:defRPr sz="1465"/>
            </a:lvl1pPr>
            <a:lvl2pPr indent="-303022" lvl="1" marL="914400" algn="l">
              <a:lnSpc>
                <a:spcPct val="100000"/>
              </a:lnSpc>
              <a:spcBef>
                <a:spcPts val="400"/>
              </a:spcBef>
              <a:spcAft>
                <a:spcPts val="0"/>
              </a:spcAft>
              <a:buClr>
                <a:schemeClr val="dk1"/>
              </a:buClr>
              <a:buSzPts val="1172"/>
              <a:buFont typeface="Arial"/>
              <a:buChar char="•"/>
              <a:defRPr sz="1465"/>
            </a:lvl2pPr>
            <a:lvl3pPr indent="-313182" lvl="2" marL="1371600" algn="l">
              <a:lnSpc>
                <a:spcPct val="100000"/>
              </a:lnSpc>
              <a:spcBef>
                <a:spcPts val="400"/>
              </a:spcBef>
              <a:spcAft>
                <a:spcPts val="0"/>
              </a:spcAft>
              <a:buClr>
                <a:schemeClr val="dk1"/>
              </a:buClr>
              <a:buSzPts val="1332"/>
              <a:buChar char="‒"/>
              <a:defRPr sz="1332"/>
            </a:lvl3pPr>
            <a:lvl4pPr indent="-330136" lvl="3" marL="1828800" algn="l">
              <a:lnSpc>
                <a:spcPct val="90000"/>
              </a:lnSpc>
              <a:spcBef>
                <a:spcPts val="500"/>
              </a:spcBef>
              <a:spcAft>
                <a:spcPts val="0"/>
              </a:spcAft>
              <a:buClr>
                <a:schemeClr val="lt2"/>
              </a:buClr>
              <a:buSzPts val="1599"/>
              <a:buChar char="•"/>
              <a:defRPr sz="1599"/>
            </a:lvl4pPr>
            <a:lvl5pPr indent="-330136" lvl="4" marL="2286000" algn="l">
              <a:lnSpc>
                <a:spcPct val="90000"/>
              </a:lnSpc>
              <a:spcBef>
                <a:spcPts val="500"/>
              </a:spcBef>
              <a:spcAft>
                <a:spcPts val="0"/>
              </a:spcAft>
              <a:buClr>
                <a:schemeClr val="lt2"/>
              </a:buClr>
              <a:buSzPts val="1599"/>
              <a:buChar char="−"/>
              <a:defRPr sz="15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4" name="Google Shape;284;p83"/>
          <p:cNvSpPr txBox="1"/>
          <p:nvPr>
            <p:ph idx="8" type="body"/>
          </p:nvPr>
        </p:nvSpPr>
        <p:spPr>
          <a:xfrm>
            <a:off x="7498841" y="2570191"/>
            <a:ext cx="1950720" cy="3218168"/>
          </a:xfrm>
          <a:prstGeom prst="rect">
            <a:avLst/>
          </a:prstGeom>
          <a:noFill/>
          <a:ln>
            <a:noFill/>
          </a:ln>
        </p:spPr>
        <p:txBody>
          <a:bodyPr anchorCtr="0" anchor="t" bIns="0" lIns="0" spcFirstLastPara="1" rIns="0" wrap="square" tIns="0">
            <a:normAutofit/>
          </a:bodyPr>
          <a:lstStyle>
            <a:lvl1pPr indent="-321627" lvl="0" marL="457200" algn="l">
              <a:lnSpc>
                <a:spcPct val="100000"/>
              </a:lnSpc>
              <a:spcBef>
                <a:spcPts val="400"/>
              </a:spcBef>
              <a:spcAft>
                <a:spcPts val="0"/>
              </a:spcAft>
              <a:buClr>
                <a:schemeClr val="dk1"/>
              </a:buClr>
              <a:buSzPts val="1465"/>
              <a:buChar char="•"/>
              <a:defRPr sz="1465"/>
            </a:lvl1pPr>
            <a:lvl2pPr indent="-303022" lvl="1" marL="914400" algn="l">
              <a:lnSpc>
                <a:spcPct val="100000"/>
              </a:lnSpc>
              <a:spcBef>
                <a:spcPts val="400"/>
              </a:spcBef>
              <a:spcAft>
                <a:spcPts val="0"/>
              </a:spcAft>
              <a:buClr>
                <a:schemeClr val="dk1"/>
              </a:buClr>
              <a:buSzPts val="1172"/>
              <a:buFont typeface="Arial"/>
              <a:buChar char="•"/>
              <a:defRPr sz="1465"/>
            </a:lvl2pPr>
            <a:lvl3pPr indent="-313182" lvl="2" marL="1371600" algn="l">
              <a:lnSpc>
                <a:spcPct val="100000"/>
              </a:lnSpc>
              <a:spcBef>
                <a:spcPts val="400"/>
              </a:spcBef>
              <a:spcAft>
                <a:spcPts val="0"/>
              </a:spcAft>
              <a:buClr>
                <a:schemeClr val="dk1"/>
              </a:buClr>
              <a:buSzPts val="1332"/>
              <a:buChar char="‒"/>
              <a:defRPr sz="1332"/>
            </a:lvl3pPr>
            <a:lvl4pPr indent="-330136" lvl="3" marL="1828800" algn="l">
              <a:lnSpc>
                <a:spcPct val="90000"/>
              </a:lnSpc>
              <a:spcBef>
                <a:spcPts val="500"/>
              </a:spcBef>
              <a:spcAft>
                <a:spcPts val="0"/>
              </a:spcAft>
              <a:buClr>
                <a:schemeClr val="lt2"/>
              </a:buClr>
              <a:buSzPts val="1599"/>
              <a:buChar char="•"/>
              <a:defRPr sz="1599"/>
            </a:lvl4pPr>
            <a:lvl5pPr indent="-330136" lvl="4" marL="2286000" algn="l">
              <a:lnSpc>
                <a:spcPct val="90000"/>
              </a:lnSpc>
              <a:spcBef>
                <a:spcPts val="500"/>
              </a:spcBef>
              <a:spcAft>
                <a:spcPts val="0"/>
              </a:spcAft>
              <a:buClr>
                <a:schemeClr val="lt2"/>
              </a:buClr>
              <a:buSzPts val="1599"/>
              <a:buChar char="−"/>
              <a:defRPr sz="15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5" name="Google Shape;285;p83"/>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2797"/>
              <a:buFont typeface="Arial"/>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6" name="Google Shape;286;p83"/>
          <p:cNvSpPr txBox="1"/>
          <p:nvPr>
            <p:ph idx="9" type="body"/>
          </p:nvPr>
        </p:nvSpPr>
        <p:spPr>
          <a:xfrm>
            <a:off x="404790" y="6006967"/>
            <a:ext cx="11463417" cy="123111"/>
          </a:xfrm>
          <a:prstGeom prst="rect">
            <a:avLst/>
          </a:prstGeom>
          <a:noFill/>
          <a:ln>
            <a:noFill/>
          </a:ln>
        </p:spPr>
        <p:txBody>
          <a:bodyPr anchorCtr="0" anchor="b" bIns="0" lIns="72000" spcFirstLastPara="1" rIns="0" wrap="square" tIns="0">
            <a:spAutoFit/>
          </a:bodyPr>
          <a:lstStyle>
            <a:lvl1pPr indent="-228600" lvl="0" marL="457200" algn="l">
              <a:lnSpc>
                <a:spcPct val="100000"/>
              </a:lnSpc>
              <a:spcBef>
                <a:spcPts val="300"/>
              </a:spcBef>
              <a:spcAft>
                <a:spcPts val="0"/>
              </a:spcAft>
              <a:buClr>
                <a:srgbClr val="7F7F7F"/>
              </a:buClr>
              <a:buSzPts val="799"/>
              <a:buNone/>
              <a:defRPr b="0" i="1" sz="799">
                <a:solidFill>
                  <a:srgbClr val="7F7F7F"/>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7" name="Google Shape;287;p83"/>
          <p:cNvSpPr txBox="1"/>
          <p:nvPr>
            <p:ph idx="13" type="body"/>
          </p:nvPr>
        </p:nvSpPr>
        <p:spPr>
          <a:xfrm>
            <a:off x="407371" y="1368599"/>
            <a:ext cx="11379844" cy="307491"/>
          </a:xfrm>
          <a:prstGeom prst="rect">
            <a:avLst/>
          </a:prstGeom>
          <a:noFill/>
          <a:ln>
            <a:noFill/>
          </a:ln>
        </p:spPr>
        <p:txBody>
          <a:bodyPr anchorCtr="0" anchor="t" bIns="0" lIns="72000" spcFirstLastPara="1" rIns="72000" wrap="square" tIns="0">
            <a:spAutoFit/>
          </a:bodyPr>
          <a:lstStyle>
            <a:lvl1pPr indent="-228600" lvl="0" marL="457200" algn="l">
              <a:lnSpc>
                <a:spcPct val="100000"/>
              </a:lnSpc>
              <a:spcBef>
                <a:spcPts val="300"/>
              </a:spcBef>
              <a:spcAft>
                <a:spcPts val="0"/>
              </a:spcAft>
              <a:buClr>
                <a:schemeClr val="dk2"/>
              </a:buClr>
              <a:buSzPts val="1999"/>
              <a:buNone/>
              <a:defRPr sz="1999">
                <a:solidFill>
                  <a:schemeClr val="dk2"/>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88" name="Google Shape;288;p83"/>
          <p:cNvCxnSpPr/>
          <p:nvPr/>
        </p:nvCxnSpPr>
        <p:spPr>
          <a:xfrm rot="10800000">
            <a:off x="2630397" y="1993903"/>
            <a:ext cx="0" cy="3868079"/>
          </a:xfrm>
          <a:prstGeom prst="straightConnector1">
            <a:avLst/>
          </a:prstGeom>
          <a:noFill/>
          <a:ln cap="flat" cmpd="sng" w="12700">
            <a:solidFill>
              <a:schemeClr val="dk2"/>
            </a:solidFill>
            <a:prstDash val="solid"/>
            <a:miter lim="800000"/>
            <a:headEnd len="sm" w="sm" type="none"/>
            <a:tailEnd len="sm" w="sm" type="none"/>
          </a:ln>
        </p:spPr>
      </p:cxnSp>
      <p:sp>
        <p:nvSpPr>
          <p:cNvPr id="289" name="Google Shape;289;p83"/>
          <p:cNvSpPr txBox="1"/>
          <p:nvPr>
            <p:ph idx="14" type="body"/>
          </p:nvPr>
        </p:nvSpPr>
        <p:spPr>
          <a:xfrm>
            <a:off x="9836495" y="1993903"/>
            <a:ext cx="1950720" cy="462376"/>
          </a:xfrm>
          <a:prstGeom prst="rect">
            <a:avLst/>
          </a:prstGeom>
          <a:solidFill>
            <a:schemeClr val="accent2"/>
          </a:solidFill>
          <a:ln>
            <a:noFill/>
          </a:ln>
        </p:spPr>
        <p:txBody>
          <a:bodyPr anchorCtr="0" anchor="ctr" bIns="0" lIns="0" spcFirstLastPara="1" rIns="0" wrap="square" tIns="0">
            <a:normAutofit/>
          </a:bodyPr>
          <a:lstStyle>
            <a:lvl1pPr indent="-228600" lvl="0" marL="457200" algn="ctr">
              <a:lnSpc>
                <a:spcPct val="100000"/>
              </a:lnSpc>
              <a:spcBef>
                <a:spcPts val="300"/>
              </a:spcBef>
              <a:spcAft>
                <a:spcPts val="0"/>
              </a:spcAft>
              <a:buClr>
                <a:schemeClr val="lt1"/>
              </a:buClr>
              <a:buSzPts val="1599"/>
              <a:buNone/>
              <a:defRPr b="1"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0" name="Google Shape;290;p83"/>
          <p:cNvSpPr txBox="1"/>
          <p:nvPr>
            <p:ph idx="15" type="body"/>
          </p:nvPr>
        </p:nvSpPr>
        <p:spPr>
          <a:xfrm>
            <a:off x="9836495" y="2570191"/>
            <a:ext cx="1950720" cy="3218168"/>
          </a:xfrm>
          <a:prstGeom prst="rect">
            <a:avLst/>
          </a:prstGeom>
          <a:noFill/>
          <a:ln>
            <a:noFill/>
          </a:ln>
        </p:spPr>
        <p:txBody>
          <a:bodyPr anchorCtr="0" anchor="t" bIns="0" lIns="0" spcFirstLastPara="1" rIns="0" wrap="square" tIns="0">
            <a:normAutofit/>
          </a:bodyPr>
          <a:lstStyle>
            <a:lvl1pPr indent="-321627" lvl="0" marL="457200" algn="l">
              <a:lnSpc>
                <a:spcPct val="100000"/>
              </a:lnSpc>
              <a:spcBef>
                <a:spcPts val="400"/>
              </a:spcBef>
              <a:spcAft>
                <a:spcPts val="0"/>
              </a:spcAft>
              <a:buClr>
                <a:schemeClr val="dk1"/>
              </a:buClr>
              <a:buSzPts val="1465"/>
              <a:buChar char="•"/>
              <a:defRPr sz="1465"/>
            </a:lvl1pPr>
            <a:lvl2pPr indent="-303022" lvl="1" marL="914400" algn="l">
              <a:lnSpc>
                <a:spcPct val="100000"/>
              </a:lnSpc>
              <a:spcBef>
                <a:spcPts val="400"/>
              </a:spcBef>
              <a:spcAft>
                <a:spcPts val="0"/>
              </a:spcAft>
              <a:buClr>
                <a:schemeClr val="dk1"/>
              </a:buClr>
              <a:buSzPts val="1172"/>
              <a:buFont typeface="Arial"/>
              <a:buChar char="•"/>
              <a:defRPr sz="1465"/>
            </a:lvl2pPr>
            <a:lvl3pPr indent="-313182" lvl="2" marL="1371600" algn="l">
              <a:lnSpc>
                <a:spcPct val="100000"/>
              </a:lnSpc>
              <a:spcBef>
                <a:spcPts val="400"/>
              </a:spcBef>
              <a:spcAft>
                <a:spcPts val="0"/>
              </a:spcAft>
              <a:buClr>
                <a:schemeClr val="dk1"/>
              </a:buClr>
              <a:buSzPts val="1332"/>
              <a:buChar char="‒"/>
              <a:defRPr sz="1332"/>
            </a:lvl3pPr>
            <a:lvl4pPr indent="-330136" lvl="3" marL="1828800" algn="l">
              <a:lnSpc>
                <a:spcPct val="90000"/>
              </a:lnSpc>
              <a:spcBef>
                <a:spcPts val="500"/>
              </a:spcBef>
              <a:spcAft>
                <a:spcPts val="0"/>
              </a:spcAft>
              <a:buClr>
                <a:schemeClr val="lt2"/>
              </a:buClr>
              <a:buSzPts val="1599"/>
              <a:buChar char="•"/>
              <a:defRPr sz="1599"/>
            </a:lvl4pPr>
            <a:lvl5pPr indent="-330136" lvl="4" marL="2286000" algn="l">
              <a:lnSpc>
                <a:spcPct val="90000"/>
              </a:lnSpc>
              <a:spcBef>
                <a:spcPts val="500"/>
              </a:spcBef>
              <a:spcAft>
                <a:spcPts val="0"/>
              </a:spcAft>
              <a:buClr>
                <a:schemeClr val="lt2"/>
              </a:buClr>
              <a:buSzPts val="1599"/>
              <a:buChar char="−"/>
              <a:defRPr sz="15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91" name="Google Shape;291;p83"/>
          <p:cNvCxnSpPr/>
          <p:nvPr/>
        </p:nvCxnSpPr>
        <p:spPr>
          <a:xfrm rot="10800000">
            <a:off x="4967956" y="1993903"/>
            <a:ext cx="0" cy="3868079"/>
          </a:xfrm>
          <a:prstGeom prst="straightConnector1">
            <a:avLst/>
          </a:prstGeom>
          <a:noFill/>
          <a:ln cap="flat" cmpd="sng" w="12700">
            <a:solidFill>
              <a:schemeClr val="dk2"/>
            </a:solidFill>
            <a:prstDash val="solid"/>
            <a:miter lim="800000"/>
            <a:headEnd len="sm" w="sm" type="none"/>
            <a:tailEnd len="sm" w="sm" type="none"/>
          </a:ln>
        </p:spPr>
      </p:cxnSp>
      <p:cxnSp>
        <p:nvCxnSpPr>
          <p:cNvPr id="292" name="Google Shape;292;p83"/>
          <p:cNvCxnSpPr/>
          <p:nvPr/>
        </p:nvCxnSpPr>
        <p:spPr>
          <a:xfrm rot="10800000">
            <a:off x="7305513" y="1993903"/>
            <a:ext cx="0" cy="3868079"/>
          </a:xfrm>
          <a:prstGeom prst="straightConnector1">
            <a:avLst/>
          </a:prstGeom>
          <a:noFill/>
          <a:ln cap="flat" cmpd="sng" w="12700">
            <a:solidFill>
              <a:schemeClr val="dk2"/>
            </a:solidFill>
            <a:prstDash val="solid"/>
            <a:miter lim="800000"/>
            <a:headEnd len="sm" w="sm" type="none"/>
            <a:tailEnd len="sm" w="sm" type="none"/>
          </a:ln>
        </p:spPr>
      </p:cxnSp>
      <p:cxnSp>
        <p:nvCxnSpPr>
          <p:cNvPr id="293" name="Google Shape;293;p83"/>
          <p:cNvCxnSpPr/>
          <p:nvPr/>
        </p:nvCxnSpPr>
        <p:spPr>
          <a:xfrm rot="10800000">
            <a:off x="9643073" y="1993903"/>
            <a:ext cx="0" cy="3868079"/>
          </a:xfrm>
          <a:prstGeom prst="straightConnector1">
            <a:avLst/>
          </a:prstGeom>
          <a:noFill/>
          <a:ln cap="flat" cmpd="sng" w="12700">
            <a:solidFill>
              <a:schemeClr val="dk2"/>
            </a:solidFill>
            <a:prstDash val="solid"/>
            <a:miter lim="800000"/>
            <a:headEnd len="sm" w="sm" type="none"/>
            <a:tailEnd len="sm" w="sm" type="none"/>
          </a:ln>
        </p:spPr>
      </p:cxnSp>
    </p:spTree>
  </p:cSld>
  <p:clrMapOvr>
    <a:masterClrMapping/>
  </p:clrMapOvr>
  <p:extLst>
    <p:ext uri="{DCECCB84-F9BA-43D5-87BE-67443E8EF086}">
      <p15:sldGuideLst>
        <p15:guide id="1" pos="185">
          <p15:clr>
            <a:srgbClr val="F26B43"/>
          </p15:clr>
        </p15:guide>
        <p15:guide id="2" pos="5570">
          <p15:clr>
            <a:srgbClr val="F26B43"/>
          </p15:clr>
        </p15:guide>
        <p15:guide id="3" orient="horz" pos="174">
          <p15:clr>
            <a:srgbClr val="F26B43"/>
          </p15:clr>
        </p15:guide>
        <p15:guide id="4" orient="horz" pos="450">
          <p15:clr>
            <a:srgbClr val="F26B43"/>
          </p15:clr>
        </p15:guide>
        <p15:guide id="5" orient="horz" pos="2932">
          <p15:clr>
            <a:srgbClr val="F26B43"/>
          </p15:clr>
        </p15:guide>
        <p15:guide id="6" orient="horz" pos="3120">
          <p15:clr>
            <a:srgbClr val="F26B43"/>
          </p15:clr>
        </p15:guide>
        <p15:guide id="7" pos="23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3 Column Image Slide">
  <p:cSld name="1_3 Column Image Slide">
    <p:spTree>
      <p:nvGrpSpPr>
        <p:cNvPr id="294" name="Shape 294"/>
        <p:cNvGrpSpPr/>
        <p:nvPr/>
      </p:nvGrpSpPr>
      <p:grpSpPr>
        <a:xfrm>
          <a:off x="0" y="0"/>
          <a:ext cx="0" cy="0"/>
          <a:chOff x="0" y="0"/>
          <a:chExt cx="0" cy="0"/>
        </a:xfrm>
      </p:grpSpPr>
      <p:sp>
        <p:nvSpPr>
          <p:cNvPr id="295" name="Google Shape;295;p84"/>
          <p:cNvSpPr txBox="1"/>
          <p:nvPr>
            <p:ph idx="1" type="body"/>
          </p:nvPr>
        </p:nvSpPr>
        <p:spPr>
          <a:xfrm>
            <a:off x="404787" y="3987939"/>
            <a:ext cx="3383280" cy="1892384"/>
          </a:xfrm>
          <a:prstGeom prst="rect">
            <a:avLst/>
          </a:prstGeom>
          <a:noFill/>
          <a:ln>
            <a:noFill/>
          </a:ln>
        </p:spPr>
        <p:txBody>
          <a:bodyPr anchorCtr="0" anchor="t" bIns="91425" lIns="0" spcFirstLastPara="1" rIns="0" wrap="square" tIns="91425">
            <a:noAutofit/>
          </a:bodyPr>
          <a:lstStyle>
            <a:lvl1pPr indent="-228600" lvl="0" marL="457200" algn="l">
              <a:lnSpc>
                <a:spcPct val="100000"/>
              </a:lnSpc>
              <a:spcBef>
                <a:spcPts val="300"/>
              </a:spcBef>
              <a:spcAft>
                <a:spcPts val="0"/>
              </a:spcAft>
              <a:buClr>
                <a:schemeClr val="dk1"/>
              </a:buClr>
              <a:buSzPts val="1399"/>
              <a:buNone/>
              <a:defRPr sz="1399" cap="none">
                <a:solidFill>
                  <a:schemeClr val="dk1"/>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119"/>
              <a:buFont typeface="Arial"/>
              <a:buNone/>
              <a:defRPr sz="1399">
                <a:solidFill>
                  <a:schemeClr val="dk1"/>
                </a:solidFill>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6" name="Google Shape;296;p84"/>
          <p:cNvSpPr txBox="1"/>
          <p:nvPr>
            <p:ph idx="2" type="body"/>
          </p:nvPr>
        </p:nvSpPr>
        <p:spPr>
          <a:xfrm>
            <a:off x="4404360" y="3981607"/>
            <a:ext cx="3383280" cy="1892384"/>
          </a:xfrm>
          <a:prstGeom prst="rect">
            <a:avLst/>
          </a:prstGeom>
          <a:noFill/>
          <a:ln>
            <a:noFill/>
          </a:ln>
        </p:spPr>
        <p:txBody>
          <a:bodyPr anchorCtr="0" anchor="t" bIns="91425" lIns="0" spcFirstLastPara="1" rIns="0" wrap="square" tIns="91425">
            <a:noAutofit/>
          </a:bodyPr>
          <a:lstStyle>
            <a:lvl1pPr indent="-228600" lvl="0" marL="457200" algn="l">
              <a:lnSpc>
                <a:spcPct val="100000"/>
              </a:lnSpc>
              <a:spcBef>
                <a:spcPts val="300"/>
              </a:spcBef>
              <a:spcAft>
                <a:spcPts val="0"/>
              </a:spcAft>
              <a:buClr>
                <a:schemeClr val="dk1"/>
              </a:buClr>
              <a:buSzPts val="1399"/>
              <a:buNone/>
              <a:defRPr sz="1399" cap="none">
                <a:solidFill>
                  <a:schemeClr val="dk1"/>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119"/>
              <a:buFont typeface="Arial"/>
              <a:buNone/>
              <a:defRPr sz="1399">
                <a:solidFill>
                  <a:schemeClr val="dk1"/>
                </a:solidFill>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7" name="Google Shape;297;p84"/>
          <p:cNvSpPr/>
          <p:nvPr>
            <p:ph idx="3" type="pic"/>
          </p:nvPr>
        </p:nvSpPr>
        <p:spPr>
          <a:xfrm>
            <a:off x="404787" y="2385709"/>
            <a:ext cx="3383280" cy="1549459"/>
          </a:xfrm>
          <a:prstGeom prst="rect">
            <a:avLst/>
          </a:prstGeom>
          <a:noFill/>
          <a:ln>
            <a:noFill/>
          </a:ln>
        </p:spPr>
        <p:txBody>
          <a:bodyPr anchorCtr="0" anchor="ctr" bIns="0" lIns="0" spcFirstLastPara="1" rIns="0" wrap="square" tIns="0">
            <a:normAutofit/>
          </a:bodyPr>
          <a:lstStyle>
            <a:lvl1pPr lvl="0" marR="0" rtl="0" algn="ctr">
              <a:lnSpc>
                <a:spcPct val="100000"/>
              </a:lnSpc>
              <a:spcBef>
                <a:spcPts val="300"/>
              </a:spcBef>
              <a:spcAft>
                <a:spcPts val="0"/>
              </a:spcAft>
              <a:buClr>
                <a:schemeClr val="lt2"/>
              </a:buClr>
              <a:buSzPts val="1465"/>
              <a:buFont typeface="Arial"/>
              <a:buNone/>
              <a:defRPr b="0" i="0" sz="1465" u="none" cap="none" strike="noStrike">
                <a:solidFill>
                  <a:schemeClr val="lt2"/>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298" name="Google Shape;298;p84"/>
          <p:cNvSpPr/>
          <p:nvPr>
            <p:ph idx="4" type="pic"/>
          </p:nvPr>
        </p:nvSpPr>
        <p:spPr>
          <a:xfrm>
            <a:off x="4404360" y="2379377"/>
            <a:ext cx="3383280" cy="1549459"/>
          </a:xfrm>
          <a:prstGeom prst="rect">
            <a:avLst/>
          </a:prstGeom>
          <a:noFill/>
          <a:ln>
            <a:noFill/>
          </a:ln>
        </p:spPr>
        <p:txBody>
          <a:bodyPr anchorCtr="0" anchor="ctr" bIns="0" lIns="0" spcFirstLastPara="1" rIns="0" wrap="square" tIns="0">
            <a:normAutofit/>
          </a:bodyPr>
          <a:lstStyle>
            <a:lvl1pPr lvl="0" marR="0" rtl="0" algn="ctr">
              <a:lnSpc>
                <a:spcPct val="100000"/>
              </a:lnSpc>
              <a:spcBef>
                <a:spcPts val="300"/>
              </a:spcBef>
              <a:spcAft>
                <a:spcPts val="0"/>
              </a:spcAft>
              <a:buClr>
                <a:schemeClr val="lt2"/>
              </a:buClr>
              <a:buSzPts val="1465"/>
              <a:buFont typeface="Arial"/>
              <a:buNone/>
              <a:defRPr b="0" i="0" sz="1465" u="none" cap="none" strike="noStrike">
                <a:solidFill>
                  <a:schemeClr val="lt2"/>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299" name="Google Shape;299;p84"/>
          <p:cNvSpPr txBox="1"/>
          <p:nvPr>
            <p:ph idx="5" type="body"/>
          </p:nvPr>
        </p:nvSpPr>
        <p:spPr>
          <a:xfrm>
            <a:off x="404787" y="1658713"/>
            <a:ext cx="3383280" cy="700049"/>
          </a:xfrm>
          <a:prstGeom prst="rect">
            <a:avLst/>
          </a:prstGeom>
          <a:solidFill>
            <a:schemeClr val="lt2"/>
          </a:solidFill>
          <a:ln>
            <a:noFill/>
          </a:ln>
        </p:spPr>
        <p:txBody>
          <a:bodyPr anchorCtr="0" anchor="ctr" bIns="0" lIns="73450" spcFirstLastPara="1" rIns="24475" wrap="square" tIns="0">
            <a:normAutofit/>
          </a:bodyPr>
          <a:lstStyle>
            <a:lvl1pPr indent="-228600" lvl="0" marL="457200" algn="l">
              <a:lnSpc>
                <a:spcPct val="90000"/>
              </a:lnSpc>
              <a:spcBef>
                <a:spcPts val="1087"/>
              </a:spcBef>
              <a:spcAft>
                <a:spcPts val="0"/>
              </a:spcAft>
              <a:buClr>
                <a:schemeClr val="lt1"/>
              </a:buClr>
              <a:buSzPts val="1599"/>
              <a:buNone/>
              <a:defRPr sz="1599" cap="none">
                <a:solidFill>
                  <a:schemeClr val="lt1"/>
                </a:solidFill>
                <a:latin typeface="Arial"/>
                <a:ea typeface="Arial"/>
                <a:cs typeface="Arial"/>
                <a:sym typeface="Arial"/>
              </a:defRPr>
            </a:lvl1pPr>
            <a:lvl2pPr indent="-309829" lvl="1" marL="914400" algn="l">
              <a:lnSpc>
                <a:spcPct val="100000"/>
              </a:lnSpc>
              <a:spcBef>
                <a:spcPts val="300"/>
              </a:spcBef>
              <a:spcAft>
                <a:spcPts val="0"/>
              </a:spcAft>
              <a:buClr>
                <a:schemeClr val="lt1"/>
              </a:buClr>
              <a:buSzPts val="1279"/>
              <a:buFont typeface="Arial"/>
              <a:buChar char="•"/>
              <a:defRPr>
                <a:solidFill>
                  <a:schemeClr val="lt1"/>
                </a:solidFill>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0" name="Google Shape;300;p84"/>
          <p:cNvSpPr txBox="1"/>
          <p:nvPr>
            <p:ph idx="6" type="body"/>
          </p:nvPr>
        </p:nvSpPr>
        <p:spPr>
          <a:xfrm>
            <a:off x="4404360" y="1652379"/>
            <a:ext cx="3383280" cy="700049"/>
          </a:xfrm>
          <a:prstGeom prst="rect">
            <a:avLst/>
          </a:prstGeom>
          <a:solidFill>
            <a:schemeClr val="dk2"/>
          </a:solidFill>
          <a:ln>
            <a:noFill/>
          </a:ln>
        </p:spPr>
        <p:txBody>
          <a:bodyPr anchorCtr="0" anchor="ctr" bIns="0" lIns="73450" spcFirstLastPara="1" rIns="24475" wrap="square" tIns="0">
            <a:normAutofit/>
          </a:bodyPr>
          <a:lstStyle>
            <a:lvl1pPr indent="-228600" lvl="0" marL="457200" algn="l">
              <a:lnSpc>
                <a:spcPct val="90000"/>
              </a:lnSpc>
              <a:spcBef>
                <a:spcPts val="1087"/>
              </a:spcBef>
              <a:spcAft>
                <a:spcPts val="0"/>
              </a:spcAft>
              <a:buClr>
                <a:schemeClr val="lt1"/>
              </a:buClr>
              <a:buSzPts val="1599"/>
              <a:buNone/>
              <a:defRPr sz="1599" cap="none">
                <a:solidFill>
                  <a:schemeClr val="lt1"/>
                </a:solidFill>
                <a:latin typeface="Arial"/>
                <a:ea typeface="Arial"/>
                <a:cs typeface="Arial"/>
                <a:sym typeface="Arial"/>
              </a:defRPr>
            </a:lvl1pPr>
            <a:lvl2pPr indent="-309829" lvl="1" marL="914400" algn="l">
              <a:lnSpc>
                <a:spcPct val="100000"/>
              </a:lnSpc>
              <a:spcBef>
                <a:spcPts val="300"/>
              </a:spcBef>
              <a:spcAft>
                <a:spcPts val="0"/>
              </a:spcAft>
              <a:buClr>
                <a:schemeClr val="lt1"/>
              </a:buClr>
              <a:buSzPts val="1279"/>
              <a:buFont typeface="Arial"/>
              <a:buChar char="•"/>
              <a:defRPr>
                <a:solidFill>
                  <a:schemeClr val="lt1"/>
                </a:solidFill>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1" name="Google Shape;301;p84"/>
          <p:cNvSpPr txBox="1"/>
          <p:nvPr>
            <p:ph idx="7" type="body"/>
          </p:nvPr>
        </p:nvSpPr>
        <p:spPr>
          <a:xfrm>
            <a:off x="8403933" y="3982437"/>
            <a:ext cx="3383280" cy="1940843"/>
          </a:xfrm>
          <a:prstGeom prst="rect">
            <a:avLst/>
          </a:prstGeom>
          <a:noFill/>
          <a:ln>
            <a:noFill/>
          </a:ln>
        </p:spPr>
        <p:txBody>
          <a:bodyPr anchorCtr="0" anchor="t" bIns="91425" lIns="0" spcFirstLastPara="1" rIns="0" wrap="square" tIns="91425">
            <a:noAutofit/>
          </a:bodyPr>
          <a:lstStyle>
            <a:lvl1pPr indent="-228600" lvl="0" marL="457200" algn="l">
              <a:lnSpc>
                <a:spcPct val="100000"/>
              </a:lnSpc>
              <a:spcBef>
                <a:spcPts val="300"/>
              </a:spcBef>
              <a:spcAft>
                <a:spcPts val="0"/>
              </a:spcAft>
              <a:buClr>
                <a:schemeClr val="dk1"/>
              </a:buClr>
              <a:buSzPts val="1399"/>
              <a:buNone/>
              <a:defRPr sz="1399" cap="none">
                <a:solidFill>
                  <a:schemeClr val="dk1"/>
                </a:solidFill>
                <a:latin typeface="Arial"/>
                <a:ea typeface="Arial"/>
                <a:cs typeface="Arial"/>
                <a:sym typeface="Arial"/>
              </a:defRPr>
            </a:lvl1pPr>
            <a:lvl2pPr indent="-228600" lvl="1" marL="914400" algn="l">
              <a:lnSpc>
                <a:spcPct val="100000"/>
              </a:lnSpc>
              <a:spcBef>
                <a:spcPts val="300"/>
              </a:spcBef>
              <a:spcAft>
                <a:spcPts val="0"/>
              </a:spcAft>
              <a:buClr>
                <a:schemeClr val="dk1"/>
              </a:buClr>
              <a:buSzPts val="1119"/>
              <a:buFont typeface="Arial"/>
              <a:buNone/>
              <a:defRPr sz="1399">
                <a:solidFill>
                  <a:schemeClr val="dk1"/>
                </a:solidFill>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84"/>
          <p:cNvSpPr/>
          <p:nvPr>
            <p:ph idx="8" type="pic"/>
          </p:nvPr>
        </p:nvSpPr>
        <p:spPr>
          <a:xfrm>
            <a:off x="8403933" y="2379377"/>
            <a:ext cx="3383280" cy="1549459"/>
          </a:xfrm>
          <a:prstGeom prst="rect">
            <a:avLst/>
          </a:prstGeom>
          <a:noFill/>
          <a:ln>
            <a:noFill/>
          </a:ln>
        </p:spPr>
        <p:txBody>
          <a:bodyPr anchorCtr="0" anchor="ctr" bIns="0" lIns="0" spcFirstLastPara="1" rIns="0" wrap="square" tIns="0">
            <a:normAutofit/>
          </a:bodyPr>
          <a:lstStyle>
            <a:lvl1pPr lvl="0" marR="0" rtl="0" algn="ctr">
              <a:lnSpc>
                <a:spcPct val="100000"/>
              </a:lnSpc>
              <a:spcBef>
                <a:spcPts val="300"/>
              </a:spcBef>
              <a:spcAft>
                <a:spcPts val="0"/>
              </a:spcAft>
              <a:buClr>
                <a:schemeClr val="lt2"/>
              </a:buClr>
              <a:buSzPts val="1465"/>
              <a:buFont typeface="Arial"/>
              <a:buNone/>
              <a:defRPr b="0" i="0" sz="1465" u="none" cap="none" strike="noStrike">
                <a:solidFill>
                  <a:schemeClr val="lt2"/>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303" name="Google Shape;303;p84"/>
          <p:cNvSpPr txBox="1"/>
          <p:nvPr>
            <p:ph idx="9" type="body"/>
          </p:nvPr>
        </p:nvSpPr>
        <p:spPr>
          <a:xfrm>
            <a:off x="8403933" y="1652379"/>
            <a:ext cx="3383280" cy="700049"/>
          </a:xfrm>
          <a:prstGeom prst="rect">
            <a:avLst/>
          </a:prstGeom>
          <a:solidFill>
            <a:schemeClr val="accent2"/>
          </a:solidFill>
          <a:ln>
            <a:noFill/>
          </a:ln>
        </p:spPr>
        <p:txBody>
          <a:bodyPr anchorCtr="0" anchor="ctr" bIns="0" lIns="73450" spcFirstLastPara="1" rIns="24475" wrap="square" tIns="0">
            <a:normAutofit/>
          </a:bodyPr>
          <a:lstStyle>
            <a:lvl1pPr indent="-228600" lvl="0" marL="457200" algn="l">
              <a:lnSpc>
                <a:spcPct val="90000"/>
              </a:lnSpc>
              <a:spcBef>
                <a:spcPts val="1087"/>
              </a:spcBef>
              <a:spcAft>
                <a:spcPts val="0"/>
              </a:spcAft>
              <a:buClr>
                <a:schemeClr val="lt1"/>
              </a:buClr>
              <a:buSzPts val="1599"/>
              <a:buNone/>
              <a:defRPr sz="1599" cap="none">
                <a:solidFill>
                  <a:schemeClr val="lt1"/>
                </a:solidFill>
                <a:latin typeface="Arial"/>
                <a:ea typeface="Arial"/>
                <a:cs typeface="Arial"/>
                <a:sym typeface="Arial"/>
              </a:defRPr>
            </a:lvl1pPr>
            <a:lvl2pPr indent="-309829" lvl="1" marL="914400" algn="l">
              <a:lnSpc>
                <a:spcPct val="100000"/>
              </a:lnSpc>
              <a:spcBef>
                <a:spcPts val="300"/>
              </a:spcBef>
              <a:spcAft>
                <a:spcPts val="0"/>
              </a:spcAft>
              <a:buClr>
                <a:schemeClr val="lt1"/>
              </a:buClr>
              <a:buSzPts val="1279"/>
              <a:buFont typeface="Arial"/>
              <a:buChar char="•"/>
              <a:defRPr>
                <a:solidFill>
                  <a:schemeClr val="lt1"/>
                </a:solidFill>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4" name="Google Shape;304;p84"/>
          <p:cNvSpPr txBox="1"/>
          <p:nvPr>
            <p:ph idx="13" type="body"/>
          </p:nvPr>
        </p:nvSpPr>
        <p:spPr>
          <a:xfrm>
            <a:off x="404787" y="1128284"/>
            <a:ext cx="11382428" cy="369333"/>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300"/>
              </a:spcBef>
              <a:spcAft>
                <a:spcPts val="0"/>
              </a:spcAft>
              <a:buClr>
                <a:schemeClr val="dk2"/>
              </a:buClr>
              <a:buSzPts val="1999"/>
              <a:buNone/>
              <a:defRPr sz="1999">
                <a:solidFill>
                  <a:schemeClr val="dk2"/>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5" name="Google Shape;305;p84"/>
          <p:cNvSpPr txBox="1"/>
          <p:nvPr>
            <p:ph type="title"/>
          </p:nvPr>
        </p:nvSpPr>
        <p:spPr>
          <a:xfrm>
            <a:off x="404787" y="382820"/>
            <a:ext cx="11382428" cy="344325"/>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2797"/>
              <a:buFont typeface="Arial"/>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306" name="Google Shape;306;p84"/>
          <p:cNvCxnSpPr/>
          <p:nvPr/>
        </p:nvCxnSpPr>
        <p:spPr>
          <a:xfrm>
            <a:off x="4096213" y="1652381"/>
            <a:ext cx="0" cy="4207625"/>
          </a:xfrm>
          <a:prstGeom prst="straightConnector1">
            <a:avLst/>
          </a:prstGeom>
          <a:noFill/>
          <a:ln cap="flat" cmpd="sng" w="15875">
            <a:solidFill>
              <a:schemeClr val="dk2"/>
            </a:solidFill>
            <a:prstDash val="solid"/>
            <a:miter lim="800000"/>
            <a:headEnd len="sm" w="sm" type="none"/>
            <a:tailEnd len="sm" w="sm" type="none"/>
          </a:ln>
        </p:spPr>
      </p:cxnSp>
      <p:cxnSp>
        <p:nvCxnSpPr>
          <p:cNvPr id="307" name="Google Shape;307;p84"/>
          <p:cNvCxnSpPr/>
          <p:nvPr/>
        </p:nvCxnSpPr>
        <p:spPr>
          <a:xfrm>
            <a:off x="8095787" y="1652381"/>
            <a:ext cx="0" cy="4207625"/>
          </a:xfrm>
          <a:prstGeom prst="straightConnector1">
            <a:avLst/>
          </a:prstGeom>
          <a:noFill/>
          <a:ln cap="flat" cmpd="sng" w="15875">
            <a:solidFill>
              <a:schemeClr val="dk2"/>
            </a:solidFill>
            <a:prstDash val="solid"/>
            <a:miter lim="800000"/>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4 columns with colored box titles">
  <p:cSld name="1_4 columns with colored box titles">
    <p:spTree>
      <p:nvGrpSpPr>
        <p:cNvPr id="308" name="Shape 308"/>
        <p:cNvGrpSpPr/>
        <p:nvPr/>
      </p:nvGrpSpPr>
      <p:grpSpPr>
        <a:xfrm>
          <a:off x="0" y="0"/>
          <a:ext cx="0" cy="0"/>
          <a:chOff x="0" y="0"/>
          <a:chExt cx="0" cy="0"/>
        </a:xfrm>
      </p:grpSpPr>
      <p:sp>
        <p:nvSpPr>
          <p:cNvPr id="309" name="Google Shape;309;p85"/>
          <p:cNvSpPr txBox="1"/>
          <p:nvPr>
            <p:ph idx="1" type="body"/>
          </p:nvPr>
        </p:nvSpPr>
        <p:spPr>
          <a:xfrm>
            <a:off x="404787" y="1993903"/>
            <a:ext cx="3568996" cy="462376"/>
          </a:xfrm>
          <a:prstGeom prst="rect">
            <a:avLst/>
          </a:prstGeom>
          <a:solidFill>
            <a:schemeClr val="lt2"/>
          </a:solidFill>
          <a:ln>
            <a:noFill/>
          </a:ln>
        </p:spPr>
        <p:txBody>
          <a:bodyPr anchorCtr="0" anchor="ctr" bIns="0" lIns="0" spcFirstLastPara="1" rIns="0" wrap="square" tIns="0">
            <a:normAutofit/>
          </a:bodyPr>
          <a:lstStyle>
            <a:lvl1pPr indent="-228600" lvl="0" marL="457200" algn="ctr">
              <a:lnSpc>
                <a:spcPct val="100000"/>
              </a:lnSpc>
              <a:spcBef>
                <a:spcPts val="300"/>
              </a:spcBef>
              <a:spcAft>
                <a:spcPts val="0"/>
              </a:spcAft>
              <a:buClr>
                <a:schemeClr val="lt1"/>
              </a:buClr>
              <a:buSzPts val="1599"/>
              <a:buNone/>
              <a:defRPr b="1"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p85"/>
          <p:cNvSpPr txBox="1"/>
          <p:nvPr>
            <p:ph idx="2" type="body"/>
          </p:nvPr>
        </p:nvSpPr>
        <p:spPr>
          <a:xfrm>
            <a:off x="4320571" y="1993903"/>
            <a:ext cx="3568996" cy="462376"/>
          </a:xfrm>
          <a:prstGeom prst="rect">
            <a:avLst/>
          </a:prstGeom>
          <a:solidFill>
            <a:schemeClr val="dk2"/>
          </a:solidFill>
          <a:ln>
            <a:noFill/>
          </a:ln>
        </p:spPr>
        <p:txBody>
          <a:bodyPr anchorCtr="0" anchor="ctr" bIns="0" lIns="0" spcFirstLastPara="1" rIns="0" wrap="square" tIns="0">
            <a:normAutofit/>
          </a:bodyPr>
          <a:lstStyle>
            <a:lvl1pPr indent="-228600" lvl="0" marL="457200" algn="ctr">
              <a:lnSpc>
                <a:spcPct val="100000"/>
              </a:lnSpc>
              <a:spcBef>
                <a:spcPts val="300"/>
              </a:spcBef>
              <a:spcAft>
                <a:spcPts val="0"/>
              </a:spcAft>
              <a:buClr>
                <a:schemeClr val="lt1"/>
              </a:buClr>
              <a:buSzPts val="1599"/>
              <a:buNone/>
              <a:defRPr b="1"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1" name="Google Shape;311;p85"/>
          <p:cNvSpPr txBox="1"/>
          <p:nvPr>
            <p:ph idx="3" type="body"/>
          </p:nvPr>
        </p:nvSpPr>
        <p:spPr>
          <a:xfrm>
            <a:off x="8236355" y="1993903"/>
            <a:ext cx="3568996" cy="462376"/>
          </a:xfrm>
          <a:prstGeom prst="rect">
            <a:avLst/>
          </a:prstGeom>
          <a:solidFill>
            <a:schemeClr val="accent4"/>
          </a:solidFill>
          <a:ln>
            <a:noFill/>
          </a:ln>
        </p:spPr>
        <p:txBody>
          <a:bodyPr anchorCtr="0" anchor="ctr" bIns="0" lIns="0" spcFirstLastPara="1" rIns="0" wrap="square" tIns="0">
            <a:normAutofit/>
          </a:bodyPr>
          <a:lstStyle>
            <a:lvl1pPr indent="-228600" lvl="0" marL="457200" algn="ctr">
              <a:lnSpc>
                <a:spcPct val="100000"/>
              </a:lnSpc>
              <a:spcBef>
                <a:spcPts val="300"/>
              </a:spcBef>
              <a:spcAft>
                <a:spcPts val="0"/>
              </a:spcAft>
              <a:buClr>
                <a:schemeClr val="lt1"/>
              </a:buClr>
              <a:buSzPts val="1599"/>
              <a:buNone/>
              <a:defRPr b="1"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2" name="Google Shape;312;p85"/>
          <p:cNvSpPr txBox="1"/>
          <p:nvPr>
            <p:ph idx="4" type="body"/>
          </p:nvPr>
        </p:nvSpPr>
        <p:spPr>
          <a:xfrm>
            <a:off x="404787" y="2570191"/>
            <a:ext cx="3568996" cy="3218168"/>
          </a:xfrm>
          <a:prstGeom prst="rect">
            <a:avLst/>
          </a:prstGeom>
          <a:noFill/>
          <a:ln>
            <a:noFill/>
          </a:ln>
        </p:spPr>
        <p:txBody>
          <a:bodyPr anchorCtr="0" anchor="t" bIns="0" lIns="0" spcFirstLastPara="1" rIns="0" wrap="square" tIns="0">
            <a:normAutofit/>
          </a:bodyPr>
          <a:lstStyle>
            <a:lvl1pPr indent="-321627" lvl="0" marL="457200" algn="l">
              <a:lnSpc>
                <a:spcPct val="100000"/>
              </a:lnSpc>
              <a:spcBef>
                <a:spcPts val="400"/>
              </a:spcBef>
              <a:spcAft>
                <a:spcPts val="0"/>
              </a:spcAft>
              <a:buClr>
                <a:schemeClr val="dk1"/>
              </a:buClr>
              <a:buSzPts val="1465"/>
              <a:buChar char="•"/>
              <a:defRPr sz="1465"/>
            </a:lvl1pPr>
            <a:lvl2pPr indent="-303022" lvl="1" marL="914400" algn="l">
              <a:lnSpc>
                <a:spcPct val="100000"/>
              </a:lnSpc>
              <a:spcBef>
                <a:spcPts val="400"/>
              </a:spcBef>
              <a:spcAft>
                <a:spcPts val="0"/>
              </a:spcAft>
              <a:buClr>
                <a:schemeClr val="dk1"/>
              </a:buClr>
              <a:buSzPts val="1172"/>
              <a:buFont typeface="Arial"/>
              <a:buChar char="•"/>
              <a:defRPr sz="1465"/>
            </a:lvl2pPr>
            <a:lvl3pPr indent="-313182" lvl="2" marL="1371600" algn="l">
              <a:lnSpc>
                <a:spcPct val="100000"/>
              </a:lnSpc>
              <a:spcBef>
                <a:spcPts val="400"/>
              </a:spcBef>
              <a:spcAft>
                <a:spcPts val="0"/>
              </a:spcAft>
              <a:buClr>
                <a:schemeClr val="dk1"/>
              </a:buClr>
              <a:buSzPts val="1332"/>
              <a:buChar char="‒"/>
              <a:defRPr sz="1332"/>
            </a:lvl3pPr>
            <a:lvl4pPr indent="-330136" lvl="3" marL="1828800" algn="l">
              <a:lnSpc>
                <a:spcPct val="90000"/>
              </a:lnSpc>
              <a:spcBef>
                <a:spcPts val="500"/>
              </a:spcBef>
              <a:spcAft>
                <a:spcPts val="0"/>
              </a:spcAft>
              <a:buClr>
                <a:schemeClr val="lt2"/>
              </a:buClr>
              <a:buSzPts val="1599"/>
              <a:buChar char="•"/>
              <a:defRPr sz="1599"/>
            </a:lvl4pPr>
            <a:lvl5pPr indent="-330136" lvl="4" marL="2286000" algn="l">
              <a:lnSpc>
                <a:spcPct val="90000"/>
              </a:lnSpc>
              <a:spcBef>
                <a:spcPts val="500"/>
              </a:spcBef>
              <a:spcAft>
                <a:spcPts val="0"/>
              </a:spcAft>
              <a:buClr>
                <a:schemeClr val="lt2"/>
              </a:buClr>
              <a:buSzPts val="1599"/>
              <a:buChar char="−"/>
              <a:defRPr sz="15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3" name="Google Shape;313;p85"/>
          <p:cNvSpPr txBox="1"/>
          <p:nvPr>
            <p:ph idx="5" type="body"/>
          </p:nvPr>
        </p:nvSpPr>
        <p:spPr>
          <a:xfrm>
            <a:off x="4320479" y="2570191"/>
            <a:ext cx="3568996" cy="3218168"/>
          </a:xfrm>
          <a:prstGeom prst="rect">
            <a:avLst/>
          </a:prstGeom>
          <a:noFill/>
          <a:ln>
            <a:noFill/>
          </a:ln>
        </p:spPr>
        <p:txBody>
          <a:bodyPr anchorCtr="0" anchor="t" bIns="0" lIns="0" spcFirstLastPara="1" rIns="0" wrap="square" tIns="0">
            <a:normAutofit/>
          </a:bodyPr>
          <a:lstStyle>
            <a:lvl1pPr indent="-321627" lvl="0" marL="457200" algn="l">
              <a:lnSpc>
                <a:spcPct val="100000"/>
              </a:lnSpc>
              <a:spcBef>
                <a:spcPts val="400"/>
              </a:spcBef>
              <a:spcAft>
                <a:spcPts val="0"/>
              </a:spcAft>
              <a:buClr>
                <a:schemeClr val="dk1"/>
              </a:buClr>
              <a:buSzPts val="1465"/>
              <a:buChar char="•"/>
              <a:defRPr sz="1465"/>
            </a:lvl1pPr>
            <a:lvl2pPr indent="-303022" lvl="1" marL="914400" algn="l">
              <a:lnSpc>
                <a:spcPct val="100000"/>
              </a:lnSpc>
              <a:spcBef>
                <a:spcPts val="400"/>
              </a:spcBef>
              <a:spcAft>
                <a:spcPts val="0"/>
              </a:spcAft>
              <a:buClr>
                <a:schemeClr val="dk1"/>
              </a:buClr>
              <a:buSzPts val="1172"/>
              <a:buFont typeface="Arial"/>
              <a:buChar char="•"/>
              <a:defRPr sz="1465"/>
            </a:lvl2pPr>
            <a:lvl3pPr indent="-313182" lvl="2" marL="1371600" algn="l">
              <a:lnSpc>
                <a:spcPct val="100000"/>
              </a:lnSpc>
              <a:spcBef>
                <a:spcPts val="400"/>
              </a:spcBef>
              <a:spcAft>
                <a:spcPts val="0"/>
              </a:spcAft>
              <a:buClr>
                <a:schemeClr val="dk1"/>
              </a:buClr>
              <a:buSzPts val="1332"/>
              <a:buChar char="‒"/>
              <a:defRPr sz="1332"/>
            </a:lvl3pPr>
            <a:lvl4pPr indent="-330136" lvl="3" marL="1828800" algn="l">
              <a:lnSpc>
                <a:spcPct val="90000"/>
              </a:lnSpc>
              <a:spcBef>
                <a:spcPts val="500"/>
              </a:spcBef>
              <a:spcAft>
                <a:spcPts val="0"/>
              </a:spcAft>
              <a:buClr>
                <a:schemeClr val="lt2"/>
              </a:buClr>
              <a:buSzPts val="1599"/>
              <a:buChar char="•"/>
              <a:defRPr sz="1599"/>
            </a:lvl4pPr>
            <a:lvl5pPr indent="-330136" lvl="4" marL="2286000" algn="l">
              <a:lnSpc>
                <a:spcPct val="90000"/>
              </a:lnSpc>
              <a:spcBef>
                <a:spcPts val="500"/>
              </a:spcBef>
              <a:spcAft>
                <a:spcPts val="0"/>
              </a:spcAft>
              <a:buClr>
                <a:schemeClr val="lt2"/>
              </a:buClr>
              <a:buSzPts val="1599"/>
              <a:buChar char="−"/>
              <a:defRPr sz="15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85"/>
          <p:cNvSpPr txBox="1"/>
          <p:nvPr>
            <p:ph idx="6" type="body"/>
          </p:nvPr>
        </p:nvSpPr>
        <p:spPr>
          <a:xfrm>
            <a:off x="8236171" y="2570191"/>
            <a:ext cx="3568996" cy="3218168"/>
          </a:xfrm>
          <a:prstGeom prst="rect">
            <a:avLst/>
          </a:prstGeom>
          <a:noFill/>
          <a:ln>
            <a:noFill/>
          </a:ln>
        </p:spPr>
        <p:txBody>
          <a:bodyPr anchorCtr="0" anchor="t" bIns="0" lIns="0" spcFirstLastPara="1" rIns="0" wrap="square" tIns="0">
            <a:normAutofit/>
          </a:bodyPr>
          <a:lstStyle>
            <a:lvl1pPr indent="-321627" lvl="0" marL="457200" algn="l">
              <a:lnSpc>
                <a:spcPct val="100000"/>
              </a:lnSpc>
              <a:spcBef>
                <a:spcPts val="400"/>
              </a:spcBef>
              <a:spcAft>
                <a:spcPts val="0"/>
              </a:spcAft>
              <a:buClr>
                <a:schemeClr val="dk1"/>
              </a:buClr>
              <a:buSzPts val="1465"/>
              <a:buChar char="•"/>
              <a:defRPr sz="1465"/>
            </a:lvl1pPr>
            <a:lvl2pPr indent="-303022" lvl="1" marL="914400" algn="l">
              <a:lnSpc>
                <a:spcPct val="100000"/>
              </a:lnSpc>
              <a:spcBef>
                <a:spcPts val="400"/>
              </a:spcBef>
              <a:spcAft>
                <a:spcPts val="0"/>
              </a:spcAft>
              <a:buClr>
                <a:schemeClr val="dk1"/>
              </a:buClr>
              <a:buSzPts val="1172"/>
              <a:buFont typeface="Arial"/>
              <a:buChar char="•"/>
              <a:defRPr sz="1465"/>
            </a:lvl2pPr>
            <a:lvl3pPr indent="-313182" lvl="2" marL="1371600" algn="l">
              <a:lnSpc>
                <a:spcPct val="100000"/>
              </a:lnSpc>
              <a:spcBef>
                <a:spcPts val="400"/>
              </a:spcBef>
              <a:spcAft>
                <a:spcPts val="0"/>
              </a:spcAft>
              <a:buClr>
                <a:schemeClr val="dk1"/>
              </a:buClr>
              <a:buSzPts val="1332"/>
              <a:buChar char="‒"/>
              <a:defRPr sz="1332"/>
            </a:lvl3pPr>
            <a:lvl4pPr indent="-330136" lvl="3" marL="1828800" algn="l">
              <a:lnSpc>
                <a:spcPct val="90000"/>
              </a:lnSpc>
              <a:spcBef>
                <a:spcPts val="500"/>
              </a:spcBef>
              <a:spcAft>
                <a:spcPts val="0"/>
              </a:spcAft>
              <a:buClr>
                <a:schemeClr val="lt2"/>
              </a:buClr>
              <a:buSzPts val="1599"/>
              <a:buChar char="•"/>
              <a:defRPr sz="1599"/>
            </a:lvl4pPr>
            <a:lvl5pPr indent="-330136" lvl="4" marL="2286000" algn="l">
              <a:lnSpc>
                <a:spcPct val="90000"/>
              </a:lnSpc>
              <a:spcBef>
                <a:spcPts val="500"/>
              </a:spcBef>
              <a:spcAft>
                <a:spcPts val="0"/>
              </a:spcAft>
              <a:buClr>
                <a:schemeClr val="lt2"/>
              </a:buClr>
              <a:buSzPts val="1599"/>
              <a:buChar char="−"/>
              <a:defRPr sz="15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5" name="Google Shape;315;p85"/>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2797"/>
              <a:buFont typeface="Arial"/>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6" name="Google Shape;316;p85"/>
          <p:cNvSpPr txBox="1"/>
          <p:nvPr>
            <p:ph idx="7" type="body"/>
          </p:nvPr>
        </p:nvSpPr>
        <p:spPr>
          <a:xfrm>
            <a:off x="404790" y="6006967"/>
            <a:ext cx="11463417" cy="123111"/>
          </a:xfrm>
          <a:prstGeom prst="rect">
            <a:avLst/>
          </a:prstGeom>
          <a:noFill/>
          <a:ln>
            <a:noFill/>
          </a:ln>
        </p:spPr>
        <p:txBody>
          <a:bodyPr anchorCtr="0" anchor="b" bIns="0" lIns="72000" spcFirstLastPara="1" rIns="0" wrap="square" tIns="0">
            <a:spAutoFit/>
          </a:bodyPr>
          <a:lstStyle>
            <a:lvl1pPr indent="-228600" lvl="0" marL="457200" algn="l">
              <a:lnSpc>
                <a:spcPct val="100000"/>
              </a:lnSpc>
              <a:spcBef>
                <a:spcPts val="300"/>
              </a:spcBef>
              <a:spcAft>
                <a:spcPts val="0"/>
              </a:spcAft>
              <a:buClr>
                <a:srgbClr val="7F7F7F"/>
              </a:buClr>
              <a:buSzPts val="799"/>
              <a:buNone/>
              <a:defRPr b="0" i="1" sz="799">
                <a:solidFill>
                  <a:srgbClr val="7F7F7F"/>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7" name="Google Shape;317;p85"/>
          <p:cNvSpPr txBox="1"/>
          <p:nvPr>
            <p:ph idx="8" type="body"/>
          </p:nvPr>
        </p:nvSpPr>
        <p:spPr>
          <a:xfrm>
            <a:off x="407371" y="1368599"/>
            <a:ext cx="11379844" cy="30749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300"/>
              </a:spcBef>
              <a:spcAft>
                <a:spcPts val="0"/>
              </a:spcAft>
              <a:buClr>
                <a:schemeClr val="dk2"/>
              </a:buClr>
              <a:buSzPts val="1999"/>
              <a:buNone/>
              <a:defRPr sz="1999">
                <a:solidFill>
                  <a:schemeClr val="dk2"/>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18" name="Google Shape;318;p85"/>
          <p:cNvCxnSpPr/>
          <p:nvPr/>
        </p:nvCxnSpPr>
        <p:spPr>
          <a:xfrm rot="10800000">
            <a:off x="4147177" y="1993903"/>
            <a:ext cx="0" cy="3868079"/>
          </a:xfrm>
          <a:prstGeom prst="straightConnector1">
            <a:avLst/>
          </a:prstGeom>
          <a:noFill/>
          <a:ln cap="flat" cmpd="sng" w="12700">
            <a:solidFill>
              <a:schemeClr val="dk2"/>
            </a:solidFill>
            <a:prstDash val="solid"/>
            <a:miter lim="800000"/>
            <a:headEnd len="sm" w="sm" type="none"/>
            <a:tailEnd len="sm" w="sm" type="none"/>
          </a:ln>
        </p:spPr>
      </p:cxnSp>
      <p:cxnSp>
        <p:nvCxnSpPr>
          <p:cNvPr id="319" name="Google Shape;319;p85"/>
          <p:cNvCxnSpPr/>
          <p:nvPr/>
        </p:nvCxnSpPr>
        <p:spPr>
          <a:xfrm rot="10800000">
            <a:off x="8062961" y="1993903"/>
            <a:ext cx="0" cy="3868079"/>
          </a:xfrm>
          <a:prstGeom prst="straightConnector1">
            <a:avLst/>
          </a:prstGeom>
          <a:noFill/>
          <a:ln cap="flat" cmpd="sng" w="12700">
            <a:solidFill>
              <a:schemeClr val="dk2"/>
            </a:solidFill>
            <a:prstDash val="solid"/>
            <a:miter lim="800000"/>
            <a:headEnd len="sm" w="sm" type="none"/>
            <a:tailEnd len="sm" w="sm" type="none"/>
          </a:ln>
        </p:spPr>
      </p:cxnSp>
    </p:spTree>
  </p:cSld>
  <p:clrMapOvr>
    <a:masterClrMapping/>
  </p:clrMapOvr>
  <p:extLst>
    <p:ext uri="{DCECCB84-F9BA-43D5-87BE-67443E8EF086}">
      <p15:sldGuideLst>
        <p15:guide id="1" pos="185">
          <p15:clr>
            <a:srgbClr val="F26B43"/>
          </p15:clr>
        </p15:guide>
        <p15:guide id="2" pos="5570">
          <p15:clr>
            <a:srgbClr val="F26B43"/>
          </p15:clr>
        </p15:guide>
        <p15:guide id="3" orient="horz" pos="174">
          <p15:clr>
            <a:srgbClr val="F26B43"/>
          </p15:clr>
        </p15:guide>
        <p15:guide id="4" orient="horz" pos="450">
          <p15:clr>
            <a:srgbClr val="F26B43"/>
          </p15:clr>
        </p15:guide>
        <p15:guide id="5" orient="horz" pos="2932">
          <p15:clr>
            <a:srgbClr val="F26B43"/>
          </p15:clr>
        </p15:guide>
        <p15:guide id="6" orient="horz" pos="3120">
          <p15:clr>
            <a:srgbClr val="F26B43"/>
          </p15:clr>
        </p15:guide>
        <p15:guide id="7" pos="23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s with colored box titles [V2]">
  <p:cSld name="4 columns with colored box titles [V2]">
    <p:spTree>
      <p:nvGrpSpPr>
        <p:cNvPr id="320" name="Shape 320"/>
        <p:cNvGrpSpPr/>
        <p:nvPr/>
      </p:nvGrpSpPr>
      <p:grpSpPr>
        <a:xfrm>
          <a:off x="0" y="0"/>
          <a:ext cx="0" cy="0"/>
          <a:chOff x="0" y="0"/>
          <a:chExt cx="0" cy="0"/>
        </a:xfrm>
      </p:grpSpPr>
      <p:sp>
        <p:nvSpPr>
          <p:cNvPr id="321" name="Google Shape;321;p86"/>
          <p:cNvSpPr txBox="1"/>
          <p:nvPr>
            <p:ph idx="1" type="body"/>
          </p:nvPr>
        </p:nvSpPr>
        <p:spPr>
          <a:xfrm>
            <a:off x="486259" y="1993903"/>
            <a:ext cx="2378847" cy="442243"/>
          </a:xfrm>
          <a:prstGeom prst="rect">
            <a:avLst/>
          </a:prstGeom>
          <a:solidFill>
            <a:schemeClr val="lt2"/>
          </a:solidFill>
          <a:ln>
            <a:noFill/>
          </a:ln>
        </p:spPr>
        <p:txBody>
          <a:bodyPr anchorCtr="0" anchor="ctr" bIns="0" lIns="0" spcFirstLastPara="1" rIns="0" wrap="square" tIns="0">
            <a:noAutofit/>
          </a:bodyPr>
          <a:lstStyle>
            <a:lvl1pPr indent="-228600" lvl="0" marL="457200" algn="ctr">
              <a:lnSpc>
                <a:spcPct val="100000"/>
              </a:lnSpc>
              <a:spcBef>
                <a:spcPts val="300"/>
              </a:spcBef>
              <a:spcAft>
                <a:spcPts val="0"/>
              </a:spcAft>
              <a:buClr>
                <a:schemeClr val="lt1"/>
              </a:buClr>
              <a:buSzPts val="1599"/>
              <a:buNone/>
              <a:defRPr b="1"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86"/>
          <p:cNvSpPr txBox="1"/>
          <p:nvPr>
            <p:ph idx="2" type="body"/>
          </p:nvPr>
        </p:nvSpPr>
        <p:spPr>
          <a:xfrm>
            <a:off x="3401235" y="1993903"/>
            <a:ext cx="2378847" cy="442243"/>
          </a:xfrm>
          <a:prstGeom prst="rect">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300"/>
              </a:spcBef>
              <a:spcAft>
                <a:spcPts val="0"/>
              </a:spcAft>
              <a:buClr>
                <a:schemeClr val="lt1"/>
              </a:buClr>
              <a:buSzPts val="1599"/>
              <a:buNone/>
              <a:defRPr b="1"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3" name="Google Shape;323;p86"/>
          <p:cNvSpPr txBox="1"/>
          <p:nvPr>
            <p:ph idx="3" type="body"/>
          </p:nvPr>
        </p:nvSpPr>
        <p:spPr>
          <a:xfrm>
            <a:off x="6316211" y="1993903"/>
            <a:ext cx="2378847" cy="442243"/>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300"/>
              </a:spcBef>
              <a:spcAft>
                <a:spcPts val="0"/>
              </a:spcAft>
              <a:buClr>
                <a:schemeClr val="lt1"/>
              </a:buClr>
              <a:buSzPts val="1599"/>
              <a:buNone/>
              <a:defRPr b="1"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4" name="Google Shape;324;p86"/>
          <p:cNvSpPr txBox="1"/>
          <p:nvPr>
            <p:ph idx="4" type="body"/>
          </p:nvPr>
        </p:nvSpPr>
        <p:spPr>
          <a:xfrm>
            <a:off x="9231186" y="1993903"/>
            <a:ext cx="2378847" cy="442243"/>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300"/>
              </a:spcBef>
              <a:spcAft>
                <a:spcPts val="0"/>
              </a:spcAft>
              <a:buClr>
                <a:schemeClr val="lt1"/>
              </a:buClr>
              <a:buSzPts val="1599"/>
              <a:buNone/>
              <a:defRPr b="1"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5" name="Google Shape;325;p86"/>
          <p:cNvSpPr txBox="1"/>
          <p:nvPr>
            <p:ph idx="5" type="body"/>
          </p:nvPr>
        </p:nvSpPr>
        <p:spPr>
          <a:xfrm>
            <a:off x="485891" y="2634119"/>
            <a:ext cx="2378847" cy="3154240"/>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400"/>
              </a:spcBef>
              <a:spcAft>
                <a:spcPts val="0"/>
              </a:spcAft>
              <a:buClr>
                <a:schemeClr val="dk1"/>
              </a:buClr>
              <a:buSzPts val="1599"/>
              <a:buChar char="•"/>
              <a:defRPr sz="1599"/>
            </a:lvl1pPr>
            <a:lvl2pPr indent="-309829" lvl="1" marL="914400" algn="l">
              <a:lnSpc>
                <a:spcPct val="100000"/>
              </a:lnSpc>
              <a:spcBef>
                <a:spcPts val="400"/>
              </a:spcBef>
              <a:spcAft>
                <a:spcPts val="0"/>
              </a:spcAft>
              <a:buClr>
                <a:schemeClr val="dk1"/>
              </a:buClr>
              <a:buSzPts val="1279"/>
              <a:buFont typeface="Arial"/>
              <a:buChar char="•"/>
              <a:defRPr sz="1599"/>
            </a:lvl2pPr>
            <a:lvl3pPr indent="-317436" lvl="2" marL="1371600" algn="l">
              <a:lnSpc>
                <a:spcPct val="100000"/>
              </a:lnSpc>
              <a:spcBef>
                <a:spcPts val="400"/>
              </a:spcBef>
              <a:spcAft>
                <a:spcPts val="0"/>
              </a:spcAft>
              <a:buClr>
                <a:schemeClr val="dk1"/>
              </a:buClr>
              <a:buSzPts val="1399"/>
              <a:buChar char="‒"/>
              <a:defRPr sz="1399"/>
            </a:lvl3pPr>
            <a:lvl4pPr indent="-330136" lvl="3" marL="1828800" algn="l">
              <a:lnSpc>
                <a:spcPct val="90000"/>
              </a:lnSpc>
              <a:spcBef>
                <a:spcPts val="500"/>
              </a:spcBef>
              <a:spcAft>
                <a:spcPts val="0"/>
              </a:spcAft>
              <a:buClr>
                <a:schemeClr val="lt2"/>
              </a:buClr>
              <a:buSzPts val="1599"/>
              <a:buChar char="•"/>
              <a:defRPr sz="1599"/>
            </a:lvl4pPr>
            <a:lvl5pPr indent="-330136" lvl="4" marL="2286000" algn="l">
              <a:lnSpc>
                <a:spcPct val="90000"/>
              </a:lnSpc>
              <a:spcBef>
                <a:spcPts val="500"/>
              </a:spcBef>
              <a:spcAft>
                <a:spcPts val="0"/>
              </a:spcAft>
              <a:buClr>
                <a:schemeClr val="lt2"/>
              </a:buClr>
              <a:buSzPts val="1599"/>
              <a:buChar char="−"/>
              <a:defRPr sz="15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6" name="Google Shape;326;p86"/>
          <p:cNvSpPr txBox="1"/>
          <p:nvPr>
            <p:ph idx="6" type="body"/>
          </p:nvPr>
        </p:nvSpPr>
        <p:spPr>
          <a:xfrm>
            <a:off x="3400989" y="2634119"/>
            <a:ext cx="2378847" cy="3154240"/>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400"/>
              </a:spcBef>
              <a:spcAft>
                <a:spcPts val="0"/>
              </a:spcAft>
              <a:buClr>
                <a:schemeClr val="dk1"/>
              </a:buClr>
              <a:buSzPts val="1599"/>
              <a:buChar char="•"/>
              <a:defRPr sz="1599"/>
            </a:lvl1pPr>
            <a:lvl2pPr indent="-309829" lvl="1" marL="914400" algn="l">
              <a:lnSpc>
                <a:spcPct val="100000"/>
              </a:lnSpc>
              <a:spcBef>
                <a:spcPts val="400"/>
              </a:spcBef>
              <a:spcAft>
                <a:spcPts val="0"/>
              </a:spcAft>
              <a:buClr>
                <a:schemeClr val="dk1"/>
              </a:buClr>
              <a:buSzPts val="1279"/>
              <a:buFont typeface="Arial"/>
              <a:buChar char="•"/>
              <a:defRPr sz="1599"/>
            </a:lvl2pPr>
            <a:lvl3pPr indent="-317436" lvl="2" marL="1371600" algn="l">
              <a:lnSpc>
                <a:spcPct val="100000"/>
              </a:lnSpc>
              <a:spcBef>
                <a:spcPts val="400"/>
              </a:spcBef>
              <a:spcAft>
                <a:spcPts val="0"/>
              </a:spcAft>
              <a:buClr>
                <a:schemeClr val="dk1"/>
              </a:buClr>
              <a:buSzPts val="1399"/>
              <a:buChar char="‒"/>
              <a:defRPr sz="1399"/>
            </a:lvl3pPr>
            <a:lvl4pPr indent="-330136" lvl="3" marL="1828800" algn="l">
              <a:lnSpc>
                <a:spcPct val="90000"/>
              </a:lnSpc>
              <a:spcBef>
                <a:spcPts val="500"/>
              </a:spcBef>
              <a:spcAft>
                <a:spcPts val="0"/>
              </a:spcAft>
              <a:buClr>
                <a:schemeClr val="lt2"/>
              </a:buClr>
              <a:buSzPts val="1599"/>
              <a:buChar char="•"/>
              <a:defRPr sz="1599"/>
            </a:lvl4pPr>
            <a:lvl5pPr indent="-330136" lvl="4" marL="2286000" algn="l">
              <a:lnSpc>
                <a:spcPct val="90000"/>
              </a:lnSpc>
              <a:spcBef>
                <a:spcPts val="500"/>
              </a:spcBef>
              <a:spcAft>
                <a:spcPts val="0"/>
              </a:spcAft>
              <a:buClr>
                <a:schemeClr val="lt2"/>
              </a:buClr>
              <a:buSzPts val="1599"/>
              <a:buChar char="−"/>
              <a:defRPr sz="15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7" name="Google Shape;327;p86"/>
          <p:cNvSpPr txBox="1"/>
          <p:nvPr>
            <p:ph idx="7" type="body"/>
          </p:nvPr>
        </p:nvSpPr>
        <p:spPr>
          <a:xfrm>
            <a:off x="6316087" y="2634119"/>
            <a:ext cx="2378847" cy="3154240"/>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400"/>
              </a:spcBef>
              <a:spcAft>
                <a:spcPts val="0"/>
              </a:spcAft>
              <a:buClr>
                <a:schemeClr val="dk1"/>
              </a:buClr>
              <a:buSzPts val="1599"/>
              <a:buChar char="•"/>
              <a:defRPr sz="1599"/>
            </a:lvl1pPr>
            <a:lvl2pPr indent="-309829" lvl="1" marL="914400" algn="l">
              <a:lnSpc>
                <a:spcPct val="100000"/>
              </a:lnSpc>
              <a:spcBef>
                <a:spcPts val="400"/>
              </a:spcBef>
              <a:spcAft>
                <a:spcPts val="0"/>
              </a:spcAft>
              <a:buClr>
                <a:schemeClr val="dk1"/>
              </a:buClr>
              <a:buSzPts val="1279"/>
              <a:buFont typeface="Arial"/>
              <a:buChar char="•"/>
              <a:defRPr sz="1599"/>
            </a:lvl2pPr>
            <a:lvl3pPr indent="-317436" lvl="2" marL="1371600" algn="l">
              <a:lnSpc>
                <a:spcPct val="100000"/>
              </a:lnSpc>
              <a:spcBef>
                <a:spcPts val="400"/>
              </a:spcBef>
              <a:spcAft>
                <a:spcPts val="0"/>
              </a:spcAft>
              <a:buClr>
                <a:schemeClr val="dk1"/>
              </a:buClr>
              <a:buSzPts val="1399"/>
              <a:buChar char="‒"/>
              <a:defRPr sz="1399"/>
            </a:lvl3pPr>
            <a:lvl4pPr indent="-330136" lvl="3" marL="1828800" algn="l">
              <a:lnSpc>
                <a:spcPct val="90000"/>
              </a:lnSpc>
              <a:spcBef>
                <a:spcPts val="500"/>
              </a:spcBef>
              <a:spcAft>
                <a:spcPts val="0"/>
              </a:spcAft>
              <a:buClr>
                <a:schemeClr val="lt2"/>
              </a:buClr>
              <a:buSzPts val="1599"/>
              <a:buChar char="•"/>
              <a:defRPr sz="1599"/>
            </a:lvl4pPr>
            <a:lvl5pPr indent="-330136" lvl="4" marL="2286000" algn="l">
              <a:lnSpc>
                <a:spcPct val="90000"/>
              </a:lnSpc>
              <a:spcBef>
                <a:spcPts val="500"/>
              </a:spcBef>
              <a:spcAft>
                <a:spcPts val="0"/>
              </a:spcAft>
              <a:buClr>
                <a:schemeClr val="lt2"/>
              </a:buClr>
              <a:buSzPts val="1599"/>
              <a:buChar char="−"/>
              <a:defRPr sz="15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8" name="Google Shape;328;p86"/>
          <p:cNvSpPr txBox="1"/>
          <p:nvPr>
            <p:ph idx="8" type="body"/>
          </p:nvPr>
        </p:nvSpPr>
        <p:spPr>
          <a:xfrm>
            <a:off x="9231186" y="2634119"/>
            <a:ext cx="2378847" cy="3154240"/>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400"/>
              </a:spcBef>
              <a:spcAft>
                <a:spcPts val="0"/>
              </a:spcAft>
              <a:buClr>
                <a:schemeClr val="dk1"/>
              </a:buClr>
              <a:buSzPts val="1599"/>
              <a:buChar char="•"/>
              <a:defRPr sz="1599"/>
            </a:lvl1pPr>
            <a:lvl2pPr indent="-309829" lvl="1" marL="914400" algn="l">
              <a:lnSpc>
                <a:spcPct val="100000"/>
              </a:lnSpc>
              <a:spcBef>
                <a:spcPts val="400"/>
              </a:spcBef>
              <a:spcAft>
                <a:spcPts val="0"/>
              </a:spcAft>
              <a:buClr>
                <a:schemeClr val="dk1"/>
              </a:buClr>
              <a:buSzPts val="1279"/>
              <a:buFont typeface="Arial"/>
              <a:buChar char="•"/>
              <a:defRPr sz="1599"/>
            </a:lvl2pPr>
            <a:lvl3pPr indent="-317436" lvl="2" marL="1371600" algn="l">
              <a:lnSpc>
                <a:spcPct val="100000"/>
              </a:lnSpc>
              <a:spcBef>
                <a:spcPts val="400"/>
              </a:spcBef>
              <a:spcAft>
                <a:spcPts val="0"/>
              </a:spcAft>
              <a:buClr>
                <a:schemeClr val="dk1"/>
              </a:buClr>
              <a:buSzPts val="1399"/>
              <a:buChar char="‒"/>
              <a:defRPr sz="1399"/>
            </a:lvl3pPr>
            <a:lvl4pPr indent="-228600" lvl="3" marL="1828800" algn="l">
              <a:lnSpc>
                <a:spcPct val="90000"/>
              </a:lnSpc>
              <a:spcBef>
                <a:spcPts val="500"/>
              </a:spcBef>
              <a:spcAft>
                <a:spcPts val="0"/>
              </a:spcAft>
              <a:buClr>
                <a:schemeClr val="lt2"/>
              </a:buClr>
              <a:buSzPts val="1599"/>
              <a:buNone/>
              <a:defRPr sz="1599"/>
            </a:lvl4pPr>
            <a:lvl5pPr indent="-330136" lvl="4" marL="2286000" algn="l">
              <a:lnSpc>
                <a:spcPct val="90000"/>
              </a:lnSpc>
              <a:spcBef>
                <a:spcPts val="500"/>
              </a:spcBef>
              <a:spcAft>
                <a:spcPts val="0"/>
              </a:spcAft>
              <a:buClr>
                <a:schemeClr val="lt2"/>
              </a:buClr>
              <a:buSzPts val="1599"/>
              <a:buChar char="−"/>
              <a:defRPr sz="15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9" name="Google Shape;329;p86"/>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2797"/>
              <a:buFont typeface="Arial"/>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0" name="Google Shape;330;p86"/>
          <p:cNvSpPr txBox="1"/>
          <p:nvPr>
            <p:ph idx="9" type="body"/>
          </p:nvPr>
        </p:nvSpPr>
        <p:spPr>
          <a:xfrm>
            <a:off x="404790" y="6006967"/>
            <a:ext cx="11463417" cy="123111"/>
          </a:xfrm>
          <a:prstGeom prst="rect">
            <a:avLst/>
          </a:prstGeom>
          <a:noFill/>
          <a:ln>
            <a:noFill/>
          </a:ln>
        </p:spPr>
        <p:txBody>
          <a:bodyPr anchorCtr="0" anchor="b" bIns="0" lIns="72000" spcFirstLastPara="1" rIns="0" wrap="square" tIns="0">
            <a:spAutoFit/>
          </a:bodyPr>
          <a:lstStyle>
            <a:lvl1pPr indent="-228600" lvl="0" marL="457200" algn="l">
              <a:lnSpc>
                <a:spcPct val="100000"/>
              </a:lnSpc>
              <a:spcBef>
                <a:spcPts val="300"/>
              </a:spcBef>
              <a:spcAft>
                <a:spcPts val="0"/>
              </a:spcAft>
              <a:buClr>
                <a:srgbClr val="7F7F7F"/>
              </a:buClr>
              <a:buSzPts val="799"/>
              <a:buNone/>
              <a:defRPr b="0" i="1" sz="799">
                <a:solidFill>
                  <a:srgbClr val="7F7F7F"/>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1" name="Google Shape;331;p86"/>
          <p:cNvSpPr/>
          <p:nvPr/>
        </p:nvSpPr>
        <p:spPr>
          <a:xfrm>
            <a:off x="0" y="1"/>
            <a:ext cx="12192000" cy="6858000"/>
          </a:xfrm>
          <a:prstGeom prst="frame">
            <a:avLst>
              <a:gd fmla="val 1656" name="adj1"/>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99"/>
              <a:buFont typeface="Arial"/>
              <a:buNone/>
            </a:pPr>
            <a:r>
              <a:t/>
            </a:r>
            <a:endParaRPr b="0" i="0" sz="1799" u="none" cap="none" strike="noStrike">
              <a:solidFill>
                <a:srgbClr val="000000"/>
              </a:solidFill>
              <a:latin typeface="Arial"/>
              <a:ea typeface="Arial"/>
              <a:cs typeface="Arial"/>
              <a:sym typeface="Arial"/>
            </a:endParaRPr>
          </a:p>
        </p:txBody>
      </p:sp>
      <p:sp>
        <p:nvSpPr>
          <p:cNvPr id="332" name="Google Shape;332;p86"/>
          <p:cNvSpPr txBox="1"/>
          <p:nvPr>
            <p:ph idx="13" type="body"/>
          </p:nvPr>
        </p:nvSpPr>
        <p:spPr>
          <a:xfrm>
            <a:off x="407371" y="1368599"/>
            <a:ext cx="11379844" cy="307491"/>
          </a:xfrm>
          <a:prstGeom prst="rect">
            <a:avLst/>
          </a:prstGeom>
          <a:noFill/>
          <a:ln>
            <a:noFill/>
          </a:ln>
        </p:spPr>
        <p:txBody>
          <a:bodyPr anchorCtr="0" anchor="t" bIns="0" lIns="72000" spcFirstLastPara="1" rIns="72000" wrap="square" tIns="0">
            <a:spAutoFit/>
          </a:bodyPr>
          <a:lstStyle>
            <a:lvl1pPr indent="-228600" lvl="0" marL="457200" algn="l">
              <a:lnSpc>
                <a:spcPct val="100000"/>
              </a:lnSpc>
              <a:spcBef>
                <a:spcPts val="300"/>
              </a:spcBef>
              <a:spcAft>
                <a:spcPts val="0"/>
              </a:spcAft>
              <a:buClr>
                <a:schemeClr val="dk2"/>
              </a:buClr>
              <a:buSzPts val="1999"/>
              <a:buNone/>
              <a:defRPr sz="1999">
                <a:solidFill>
                  <a:schemeClr val="dk2"/>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85">
          <p15:clr>
            <a:srgbClr val="F26B43"/>
          </p15:clr>
        </p15:guide>
        <p15:guide id="2" pos="5570">
          <p15:clr>
            <a:srgbClr val="F26B43"/>
          </p15:clr>
        </p15:guide>
        <p15:guide id="3" orient="horz" pos="174">
          <p15:clr>
            <a:srgbClr val="F26B43"/>
          </p15:clr>
        </p15:guide>
        <p15:guide id="4" orient="horz" pos="450">
          <p15:clr>
            <a:srgbClr val="F26B43"/>
          </p15:clr>
        </p15:guide>
        <p15:guide id="5" orient="horz" pos="2932">
          <p15:clr>
            <a:srgbClr val="F26B43"/>
          </p15:clr>
        </p15:guide>
        <p15:guide id="6" orient="horz" pos="3120">
          <p15:clr>
            <a:srgbClr val="F26B43"/>
          </p15:clr>
        </p15:guide>
        <p15:guide id="7" pos="23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batim green">
  <p:cSld name="Verbatim green">
    <p:spTree>
      <p:nvGrpSpPr>
        <p:cNvPr id="333" name="Shape 333"/>
        <p:cNvGrpSpPr/>
        <p:nvPr/>
      </p:nvGrpSpPr>
      <p:grpSpPr>
        <a:xfrm>
          <a:off x="0" y="0"/>
          <a:ext cx="0" cy="0"/>
          <a:chOff x="0" y="0"/>
          <a:chExt cx="0" cy="0"/>
        </a:xfrm>
      </p:grpSpPr>
      <p:grpSp>
        <p:nvGrpSpPr>
          <p:cNvPr id="334" name="Google Shape;334;p87"/>
          <p:cNvGrpSpPr/>
          <p:nvPr/>
        </p:nvGrpSpPr>
        <p:grpSpPr>
          <a:xfrm flipH="1" rot="10800000">
            <a:off x="701005" y="1494909"/>
            <a:ext cx="1299067" cy="1063369"/>
            <a:chOff x="1033" y="1117"/>
            <a:chExt cx="1907" cy="1561"/>
          </a:xfrm>
        </p:grpSpPr>
        <p:sp>
          <p:nvSpPr>
            <p:cNvPr id="335" name="Google Shape;335;p87"/>
            <p:cNvSpPr/>
            <p:nvPr/>
          </p:nvSpPr>
          <p:spPr>
            <a:xfrm>
              <a:off x="1033" y="1117"/>
              <a:ext cx="932" cy="1548"/>
            </a:xfrm>
            <a:custGeom>
              <a:rect b="b" l="l" r="r" t="t"/>
              <a:pathLst>
                <a:path extrusionOk="0" h="737" w="444">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99"/>
                <a:buFont typeface="Arial"/>
                <a:buNone/>
              </a:pPr>
              <a:r>
                <a:t/>
              </a:r>
              <a:endParaRPr b="0" i="0" sz="1799" u="none" cap="none" strike="noStrike">
                <a:solidFill>
                  <a:srgbClr val="000000"/>
                </a:solidFill>
                <a:latin typeface="Arial"/>
                <a:ea typeface="Arial"/>
                <a:cs typeface="Arial"/>
                <a:sym typeface="Arial"/>
              </a:endParaRPr>
            </a:p>
          </p:txBody>
        </p:sp>
        <p:sp>
          <p:nvSpPr>
            <p:cNvPr id="336" name="Google Shape;336;p87"/>
            <p:cNvSpPr/>
            <p:nvPr/>
          </p:nvSpPr>
          <p:spPr>
            <a:xfrm>
              <a:off x="1895" y="1130"/>
              <a:ext cx="1045" cy="1548"/>
            </a:xfrm>
            <a:custGeom>
              <a:rect b="b" l="l" r="r" t="t"/>
              <a:pathLst>
                <a:path extrusionOk="0" h="737" w="498">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99"/>
                <a:buFont typeface="Arial"/>
                <a:buNone/>
              </a:pPr>
              <a:r>
                <a:t/>
              </a:r>
              <a:endParaRPr b="0" i="0" sz="1799" u="none" cap="none" strike="noStrike">
                <a:solidFill>
                  <a:srgbClr val="000000"/>
                </a:solidFill>
                <a:latin typeface="Arial"/>
                <a:ea typeface="Arial"/>
                <a:cs typeface="Arial"/>
                <a:sym typeface="Arial"/>
              </a:endParaRPr>
            </a:p>
          </p:txBody>
        </p:sp>
      </p:grpSp>
      <p:sp>
        <p:nvSpPr>
          <p:cNvPr id="337" name="Google Shape;337;p87"/>
          <p:cNvSpPr txBox="1"/>
          <p:nvPr>
            <p:ph idx="1" type="body"/>
          </p:nvPr>
        </p:nvSpPr>
        <p:spPr>
          <a:xfrm>
            <a:off x="2351091" y="1494909"/>
            <a:ext cx="9436100" cy="2636591"/>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300"/>
              </a:spcBef>
              <a:spcAft>
                <a:spcPts val="0"/>
              </a:spcAft>
              <a:buClr>
                <a:schemeClr val="dk1"/>
              </a:buClr>
              <a:buSzPts val="2797"/>
              <a:buNone/>
              <a:defRPr sz="2797"/>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8" name="Google Shape;338;p87"/>
          <p:cNvSpPr txBox="1"/>
          <p:nvPr>
            <p:ph idx="2" type="body"/>
          </p:nvPr>
        </p:nvSpPr>
        <p:spPr>
          <a:xfrm>
            <a:off x="2351091" y="4328623"/>
            <a:ext cx="9436100" cy="246221"/>
          </a:xfrm>
          <a:prstGeom prst="rect">
            <a:avLst/>
          </a:prstGeom>
          <a:noFill/>
          <a:ln>
            <a:noFill/>
          </a:ln>
        </p:spPr>
        <p:txBody>
          <a:bodyPr anchorCtr="0" anchor="b" bIns="0" lIns="0" spcFirstLastPara="1" rIns="0" wrap="square" tIns="0">
            <a:spAutoFit/>
          </a:bodyPr>
          <a:lstStyle>
            <a:lvl1pPr indent="-228600" lvl="0" marL="457200" algn="r">
              <a:lnSpc>
                <a:spcPct val="100000"/>
              </a:lnSpc>
              <a:spcBef>
                <a:spcPts val="300"/>
              </a:spcBef>
              <a:spcAft>
                <a:spcPts val="0"/>
              </a:spcAft>
              <a:buClr>
                <a:schemeClr val="dk1"/>
              </a:buClr>
              <a:buSzPts val="1599"/>
              <a:buNone/>
              <a:defRPr b="1" sz="1599">
                <a:solidFill>
                  <a:schemeClr val="dk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9" name="Google Shape;339;p87"/>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2797"/>
              <a:buFont typeface="Arial"/>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0" name="Google Shape;340;p87"/>
          <p:cNvSpPr/>
          <p:nvPr/>
        </p:nvSpPr>
        <p:spPr>
          <a:xfrm>
            <a:off x="0" y="1"/>
            <a:ext cx="12192000" cy="6858000"/>
          </a:xfrm>
          <a:prstGeom prst="frame">
            <a:avLst>
              <a:gd fmla="val 1656" name="adj1"/>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99"/>
              <a:buFont typeface="Arial"/>
              <a:buNone/>
            </a:pPr>
            <a:r>
              <a:t/>
            </a:r>
            <a:endParaRPr b="0" i="0" sz="1799"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pos="185">
          <p15:clr>
            <a:srgbClr val="F26B43"/>
          </p15:clr>
        </p15:guide>
        <p15:guide id="2" pos="5570">
          <p15:clr>
            <a:srgbClr val="F26B43"/>
          </p15:clr>
        </p15:guide>
        <p15:guide id="3" orient="horz" pos="174">
          <p15:clr>
            <a:srgbClr val="F26B43"/>
          </p15:clr>
        </p15:guide>
        <p15:guide id="4" orient="horz" pos="450">
          <p15:clr>
            <a:srgbClr val="F26B43"/>
          </p15:clr>
        </p15:guide>
        <p15:guide id="5" orient="horz" pos="2932">
          <p15:clr>
            <a:srgbClr val="F26B43"/>
          </p15:clr>
        </p15:guide>
        <p15:guide id="6" orient="horz" pos="312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3 columns with colored box titles [V2]">
  <p:cSld name="1_3 columns with colored box titles [V2]">
    <p:spTree>
      <p:nvGrpSpPr>
        <p:cNvPr id="341" name="Shape 341"/>
        <p:cNvGrpSpPr/>
        <p:nvPr/>
      </p:nvGrpSpPr>
      <p:grpSpPr>
        <a:xfrm>
          <a:off x="0" y="0"/>
          <a:ext cx="0" cy="0"/>
          <a:chOff x="0" y="0"/>
          <a:chExt cx="0" cy="0"/>
        </a:xfrm>
      </p:grpSpPr>
      <p:sp>
        <p:nvSpPr>
          <p:cNvPr id="342" name="Google Shape;342;p88"/>
          <p:cNvSpPr txBox="1"/>
          <p:nvPr>
            <p:ph idx="1" type="body"/>
          </p:nvPr>
        </p:nvSpPr>
        <p:spPr>
          <a:xfrm>
            <a:off x="404417" y="3727860"/>
            <a:ext cx="3195011" cy="1844379"/>
          </a:xfrm>
          <a:prstGeom prst="rect">
            <a:avLst/>
          </a:prstGeom>
          <a:noFill/>
          <a:ln>
            <a:noFill/>
          </a:ln>
        </p:spPr>
        <p:txBody>
          <a:bodyPr anchorCtr="0" anchor="t" bIns="0" lIns="0" spcFirstLastPara="1" rIns="0" wrap="square" tIns="0">
            <a:noAutofit/>
          </a:bodyPr>
          <a:lstStyle>
            <a:lvl1pPr indent="-304800" lvl="0" marL="457200" algn="l">
              <a:lnSpc>
                <a:spcPct val="100000"/>
              </a:lnSpc>
              <a:spcBef>
                <a:spcPts val="300"/>
              </a:spcBef>
              <a:spcAft>
                <a:spcPts val="0"/>
              </a:spcAft>
              <a:buClr>
                <a:schemeClr val="dk1"/>
              </a:buClr>
              <a:buSzPts val="1200"/>
              <a:buChar char="•"/>
              <a:defRPr sz="1200"/>
            </a:lvl1pPr>
            <a:lvl2pPr indent="-289560" lvl="1" marL="914400" algn="l">
              <a:lnSpc>
                <a:spcPct val="100000"/>
              </a:lnSpc>
              <a:spcBef>
                <a:spcPts val="300"/>
              </a:spcBef>
              <a:spcAft>
                <a:spcPts val="0"/>
              </a:spcAft>
              <a:buClr>
                <a:schemeClr val="dk1"/>
              </a:buClr>
              <a:buSzPts val="960"/>
              <a:buFont typeface="Arial"/>
              <a:buChar char="•"/>
              <a:defRPr sz="1200"/>
            </a:lvl2pPr>
            <a:lvl3pPr indent="-298450" lvl="2" marL="1371600" algn="l">
              <a:lnSpc>
                <a:spcPct val="100000"/>
              </a:lnSpc>
              <a:spcBef>
                <a:spcPts val="300"/>
              </a:spcBef>
              <a:spcAft>
                <a:spcPts val="0"/>
              </a:spcAft>
              <a:buClr>
                <a:schemeClr val="dk1"/>
              </a:buClr>
              <a:buSzPts val="1100"/>
              <a:buChar char="‒"/>
              <a:defRPr sz="1100"/>
            </a:lvl3pPr>
            <a:lvl4pPr indent="-330136" lvl="3" marL="1828800" algn="l">
              <a:lnSpc>
                <a:spcPct val="90000"/>
              </a:lnSpc>
              <a:spcBef>
                <a:spcPts val="500"/>
              </a:spcBef>
              <a:spcAft>
                <a:spcPts val="0"/>
              </a:spcAft>
              <a:buClr>
                <a:schemeClr val="lt2"/>
              </a:buClr>
              <a:buSzPts val="1599"/>
              <a:buChar char="•"/>
              <a:defRPr sz="1599"/>
            </a:lvl4pPr>
            <a:lvl5pPr indent="-330136" lvl="4" marL="2286000" algn="l">
              <a:lnSpc>
                <a:spcPct val="90000"/>
              </a:lnSpc>
              <a:spcBef>
                <a:spcPts val="500"/>
              </a:spcBef>
              <a:spcAft>
                <a:spcPts val="0"/>
              </a:spcAft>
              <a:buClr>
                <a:schemeClr val="lt2"/>
              </a:buClr>
              <a:buSzPts val="1599"/>
              <a:buChar char="−"/>
              <a:defRPr sz="15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3" name="Google Shape;343;p88"/>
          <p:cNvSpPr txBox="1"/>
          <p:nvPr>
            <p:ph idx="2" type="body"/>
          </p:nvPr>
        </p:nvSpPr>
        <p:spPr>
          <a:xfrm>
            <a:off x="4368787" y="3727860"/>
            <a:ext cx="3195011" cy="1844379"/>
          </a:xfrm>
          <a:prstGeom prst="rect">
            <a:avLst/>
          </a:prstGeom>
          <a:noFill/>
          <a:ln>
            <a:noFill/>
          </a:ln>
        </p:spPr>
        <p:txBody>
          <a:bodyPr anchorCtr="0" anchor="t" bIns="0" lIns="0" spcFirstLastPara="1" rIns="0" wrap="square" tIns="0">
            <a:noAutofit/>
          </a:bodyPr>
          <a:lstStyle>
            <a:lvl1pPr indent="-304800" lvl="0" marL="457200" algn="l">
              <a:lnSpc>
                <a:spcPct val="100000"/>
              </a:lnSpc>
              <a:spcBef>
                <a:spcPts val="300"/>
              </a:spcBef>
              <a:spcAft>
                <a:spcPts val="0"/>
              </a:spcAft>
              <a:buClr>
                <a:schemeClr val="dk1"/>
              </a:buClr>
              <a:buSzPts val="1200"/>
              <a:buChar char="•"/>
              <a:defRPr sz="1200"/>
            </a:lvl1pPr>
            <a:lvl2pPr indent="-289560" lvl="1" marL="914400" algn="l">
              <a:lnSpc>
                <a:spcPct val="100000"/>
              </a:lnSpc>
              <a:spcBef>
                <a:spcPts val="300"/>
              </a:spcBef>
              <a:spcAft>
                <a:spcPts val="0"/>
              </a:spcAft>
              <a:buClr>
                <a:schemeClr val="dk1"/>
              </a:buClr>
              <a:buSzPts val="960"/>
              <a:buFont typeface="Arial"/>
              <a:buChar char="•"/>
              <a:defRPr sz="1200"/>
            </a:lvl2pPr>
            <a:lvl3pPr indent="-298450" lvl="2" marL="1371600" algn="l">
              <a:lnSpc>
                <a:spcPct val="100000"/>
              </a:lnSpc>
              <a:spcBef>
                <a:spcPts val="300"/>
              </a:spcBef>
              <a:spcAft>
                <a:spcPts val="0"/>
              </a:spcAft>
              <a:buClr>
                <a:schemeClr val="dk1"/>
              </a:buClr>
              <a:buSzPts val="1100"/>
              <a:buChar char="‒"/>
              <a:defRPr sz="1100"/>
            </a:lvl3pPr>
            <a:lvl4pPr indent="-330136" lvl="3" marL="1828800" algn="l">
              <a:lnSpc>
                <a:spcPct val="90000"/>
              </a:lnSpc>
              <a:spcBef>
                <a:spcPts val="500"/>
              </a:spcBef>
              <a:spcAft>
                <a:spcPts val="0"/>
              </a:spcAft>
              <a:buClr>
                <a:schemeClr val="lt2"/>
              </a:buClr>
              <a:buSzPts val="1599"/>
              <a:buChar char="•"/>
              <a:defRPr sz="1599"/>
            </a:lvl4pPr>
            <a:lvl5pPr indent="-330136" lvl="4" marL="2286000" algn="l">
              <a:lnSpc>
                <a:spcPct val="90000"/>
              </a:lnSpc>
              <a:spcBef>
                <a:spcPts val="500"/>
              </a:spcBef>
              <a:spcAft>
                <a:spcPts val="0"/>
              </a:spcAft>
              <a:buClr>
                <a:schemeClr val="lt2"/>
              </a:buClr>
              <a:buSzPts val="1599"/>
              <a:buChar char="−"/>
              <a:defRPr sz="15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4" name="Google Shape;344;p88"/>
          <p:cNvSpPr txBox="1"/>
          <p:nvPr>
            <p:ph idx="3" type="body"/>
          </p:nvPr>
        </p:nvSpPr>
        <p:spPr>
          <a:xfrm>
            <a:off x="8335703" y="3727860"/>
            <a:ext cx="3195011" cy="1844379"/>
          </a:xfrm>
          <a:prstGeom prst="rect">
            <a:avLst/>
          </a:prstGeom>
          <a:noFill/>
          <a:ln>
            <a:noFill/>
          </a:ln>
        </p:spPr>
        <p:txBody>
          <a:bodyPr anchorCtr="0" anchor="t" bIns="0" lIns="0" spcFirstLastPara="1" rIns="0" wrap="square" tIns="0">
            <a:noAutofit/>
          </a:bodyPr>
          <a:lstStyle>
            <a:lvl1pPr indent="-304800" lvl="0" marL="457200" algn="l">
              <a:lnSpc>
                <a:spcPct val="100000"/>
              </a:lnSpc>
              <a:spcBef>
                <a:spcPts val="300"/>
              </a:spcBef>
              <a:spcAft>
                <a:spcPts val="0"/>
              </a:spcAft>
              <a:buClr>
                <a:schemeClr val="dk1"/>
              </a:buClr>
              <a:buSzPts val="1200"/>
              <a:buChar char="•"/>
              <a:defRPr sz="1200"/>
            </a:lvl1pPr>
            <a:lvl2pPr indent="-289560" lvl="1" marL="914400" algn="l">
              <a:lnSpc>
                <a:spcPct val="100000"/>
              </a:lnSpc>
              <a:spcBef>
                <a:spcPts val="300"/>
              </a:spcBef>
              <a:spcAft>
                <a:spcPts val="0"/>
              </a:spcAft>
              <a:buClr>
                <a:schemeClr val="dk1"/>
              </a:buClr>
              <a:buSzPts val="960"/>
              <a:buFont typeface="Arial"/>
              <a:buChar char="•"/>
              <a:defRPr sz="1200"/>
            </a:lvl2pPr>
            <a:lvl3pPr indent="-298450" lvl="2" marL="1371600" algn="l">
              <a:lnSpc>
                <a:spcPct val="100000"/>
              </a:lnSpc>
              <a:spcBef>
                <a:spcPts val="300"/>
              </a:spcBef>
              <a:spcAft>
                <a:spcPts val="0"/>
              </a:spcAft>
              <a:buClr>
                <a:schemeClr val="dk1"/>
              </a:buClr>
              <a:buSzPts val="1100"/>
              <a:buChar char="‒"/>
              <a:defRPr sz="1100"/>
            </a:lvl3pPr>
            <a:lvl4pPr indent="-330136" lvl="3" marL="1828800" algn="l">
              <a:lnSpc>
                <a:spcPct val="90000"/>
              </a:lnSpc>
              <a:spcBef>
                <a:spcPts val="500"/>
              </a:spcBef>
              <a:spcAft>
                <a:spcPts val="0"/>
              </a:spcAft>
              <a:buClr>
                <a:schemeClr val="lt2"/>
              </a:buClr>
              <a:buSzPts val="1599"/>
              <a:buChar char="•"/>
              <a:defRPr sz="1599"/>
            </a:lvl4pPr>
            <a:lvl5pPr indent="-330136" lvl="4" marL="2286000" algn="l">
              <a:lnSpc>
                <a:spcPct val="90000"/>
              </a:lnSpc>
              <a:spcBef>
                <a:spcPts val="500"/>
              </a:spcBef>
              <a:spcAft>
                <a:spcPts val="0"/>
              </a:spcAft>
              <a:buClr>
                <a:schemeClr val="lt2"/>
              </a:buClr>
              <a:buSzPts val="1599"/>
              <a:buChar char="−"/>
              <a:defRPr sz="15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5" name="Google Shape;345;p88"/>
          <p:cNvSpPr txBox="1"/>
          <p:nvPr>
            <p:ph idx="4" type="body"/>
          </p:nvPr>
        </p:nvSpPr>
        <p:spPr>
          <a:xfrm>
            <a:off x="404789" y="1700809"/>
            <a:ext cx="3195009" cy="593355"/>
          </a:xfrm>
          <a:prstGeom prst="rect">
            <a:avLst/>
          </a:prstGeom>
          <a:solidFill>
            <a:schemeClr val="lt2"/>
          </a:solidFill>
          <a:ln>
            <a:noFill/>
          </a:ln>
        </p:spPr>
        <p:txBody>
          <a:bodyPr anchorCtr="0" anchor="ctr" bIns="0" lIns="91425" spcFirstLastPara="1" rIns="91425" wrap="square" tIns="0">
            <a:noAutofit/>
          </a:bodyPr>
          <a:lstStyle>
            <a:lvl1pPr indent="-228600" lvl="0" marL="457200" algn="ctr">
              <a:lnSpc>
                <a:spcPct val="100000"/>
              </a:lnSpc>
              <a:spcBef>
                <a:spcPts val="300"/>
              </a:spcBef>
              <a:spcAft>
                <a:spcPts val="0"/>
              </a:spcAft>
              <a:buClr>
                <a:schemeClr val="lt1"/>
              </a:buClr>
              <a:buSzPts val="1599"/>
              <a:buNone/>
              <a:defRPr b="1"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6" name="Google Shape;346;p88"/>
          <p:cNvSpPr txBox="1"/>
          <p:nvPr>
            <p:ph idx="5" type="body"/>
          </p:nvPr>
        </p:nvSpPr>
        <p:spPr>
          <a:xfrm>
            <a:off x="4368976" y="1700809"/>
            <a:ext cx="3195009" cy="593355"/>
          </a:xfrm>
          <a:prstGeom prst="rect">
            <a:avLst/>
          </a:prstGeom>
          <a:solidFill>
            <a:schemeClr val="dk2"/>
          </a:solidFill>
          <a:ln>
            <a:noFill/>
          </a:ln>
        </p:spPr>
        <p:txBody>
          <a:bodyPr anchorCtr="0" anchor="ctr" bIns="0" lIns="91425" spcFirstLastPara="1" rIns="91425" wrap="square" tIns="0">
            <a:noAutofit/>
          </a:bodyPr>
          <a:lstStyle>
            <a:lvl1pPr indent="-228600" lvl="0" marL="457200" algn="ctr">
              <a:lnSpc>
                <a:spcPct val="100000"/>
              </a:lnSpc>
              <a:spcBef>
                <a:spcPts val="300"/>
              </a:spcBef>
              <a:spcAft>
                <a:spcPts val="0"/>
              </a:spcAft>
              <a:buClr>
                <a:schemeClr val="lt1"/>
              </a:buClr>
              <a:buSzPts val="1599"/>
              <a:buNone/>
              <a:defRPr b="1"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7" name="Google Shape;347;p88"/>
          <p:cNvSpPr txBox="1"/>
          <p:nvPr>
            <p:ph idx="6" type="body"/>
          </p:nvPr>
        </p:nvSpPr>
        <p:spPr>
          <a:xfrm>
            <a:off x="8335708" y="1700809"/>
            <a:ext cx="3195009" cy="593355"/>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100000"/>
              </a:lnSpc>
              <a:spcBef>
                <a:spcPts val="300"/>
              </a:spcBef>
              <a:spcAft>
                <a:spcPts val="0"/>
              </a:spcAft>
              <a:buClr>
                <a:schemeClr val="lt1"/>
              </a:buClr>
              <a:buSzPts val="1599"/>
              <a:buNone/>
              <a:defRPr b="1"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8" name="Google Shape;348;p88"/>
          <p:cNvSpPr txBox="1"/>
          <p:nvPr>
            <p:ph type="title"/>
          </p:nvPr>
        </p:nvSpPr>
        <p:spPr>
          <a:xfrm>
            <a:off x="404788" y="382819"/>
            <a:ext cx="9363621"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2797"/>
              <a:buFont typeface="Arial"/>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9" name="Google Shape;349;p88"/>
          <p:cNvSpPr txBox="1"/>
          <p:nvPr>
            <p:ph idx="7" type="body"/>
          </p:nvPr>
        </p:nvSpPr>
        <p:spPr>
          <a:xfrm>
            <a:off x="404790" y="6006967"/>
            <a:ext cx="11463417" cy="123111"/>
          </a:xfrm>
          <a:prstGeom prst="rect">
            <a:avLst/>
          </a:prstGeom>
          <a:noFill/>
          <a:ln>
            <a:noFill/>
          </a:ln>
        </p:spPr>
        <p:txBody>
          <a:bodyPr anchorCtr="0" anchor="b" bIns="0" lIns="72000" spcFirstLastPara="1" rIns="0" wrap="square" tIns="0">
            <a:spAutoFit/>
          </a:bodyPr>
          <a:lstStyle>
            <a:lvl1pPr indent="-228600" lvl="0" marL="457200" algn="l">
              <a:lnSpc>
                <a:spcPct val="100000"/>
              </a:lnSpc>
              <a:spcBef>
                <a:spcPts val="300"/>
              </a:spcBef>
              <a:spcAft>
                <a:spcPts val="0"/>
              </a:spcAft>
              <a:buClr>
                <a:srgbClr val="7F7F7F"/>
              </a:buClr>
              <a:buSzPts val="799"/>
              <a:buNone/>
              <a:defRPr b="0" i="1" sz="799">
                <a:solidFill>
                  <a:srgbClr val="7F7F7F"/>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0" name="Google Shape;350;p88"/>
          <p:cNvSpPr txBox="1"/>
          <p:nvPr>
            <p:ph idx="8" type="body"/>
          </p:nvPr>
        </p:nvSpPr>
        <p:spPr>
          <a:xfrm>
            <a:off x="407373" y="1067429"/>
            <a:ext cx="11123339" cy="50024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Clr>
                <a:schemeClr val="dk2"/>
              </a:buClr>
              <a:buSzPts val="1999"/>
              <a:buNone/>
              <a:defRPr sz="1999">
                <a:solidFill>
                  <a:schemeClr val="dk2"/>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1" name="Google Shape;351;p88"/>
          <p:cNvSpPr/>
          <p:nvPr>
            <p:ph idx="9" type="pic"/>
          </p:nvPr>
        </p:nvSpPr>
        <p:spPr>
          <a:xfrm>
            <a:off x="404417" y="2351244"/>
            <a:ext cx="3192464" cy="1310813"/>
          </a:xfrm>
          <a:prstGeom prst="rect">
            <a:avLst/>
          </a:prstGeom>
          <a:noFill/>
          <a:ln>
            <a:noFill/>
          </a:ln>
        </p:spPr>
        <p:txBody>
          <a:bodyPr anchorCtr="0" anchor="ctr" bIns="0" lIns="0" spcFirstLastPara="1" rIns="0" wrap="square" tIns="0">
            <a:normAutofit/>
          </a:bodyPr>
          <a:lstStyle>
            <a:lvl1pPr lvl="0" marR="0" rtl="0" algn="ctr">
              <a:lnSpc>
                <a:spcPct val="100000"/>
              </a:lnSpc>
              <a:spcBef>
                <a:spcPts val="300"/>
              </a:spcBef>
              <a:spcAft>
                <a:spcPts val="0"/>
              </a:spcAft>
              <a:buClr>
                <a:schemeClr val="lt1"/>
              </a:buClr>
              <a:buSzPts val="1467"/>
              <a:buFont typeface="Arial"/>
              <a:buChar char="•"/>
              <a:defRPr b="0" i="0" sz="1467" u="none" cap="none" strike="noStrike">
                <a:solidFill>
                  <a:schemeClr val="lt1"/>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352" name="Google Shape;352;p88"/>
          <p:cNvSpPr/>
          <p:nvPr>
            <p:ph idx="13" type="pic"/>
          </p:nvPr>
        </p:nvSpPr>
        <p:spPr>
          <a:xfrm>
            <a:off x="4368604" y="2357259"/>
            <a:ext cx="3192464" cy="1310813"/>
          </a:xfrm>
          <a:prstGeom prst="rect">
            <a:avLst/>
          </a:prstGeom>
          <a:noFill/>
          <a:ln>
            <a:noFill/>
          </a:ln>
        </p:spPr>
        <p:txBody>
          <a:bodyPr anchorCtr="0" anchor="ctr" bIns="0" lIns="0" spcFirstLastPara="1" rIns="0" wrap="square" tIns="0">
            <a:normAutofit/>
          </a:bodyPr>
          <a:lstStyle>
            <a:lvl1pPr lvl="0" marR="0" rtl="0" algn="ctr">
              <a:lnSpc>
                <a:spcPct val="100000"/>
              </a:lnSpc>
              <a:spcBef>
                <a:spcPts val="300"/>
              </a:spcBef>
              <a:spcAft>
                <a:spcPts val="0"/>
              </a:spcAft>
              <a:buClr>
                <a:schemeClr val="lt1"/>
              </a:buClr>
              <a:buSzPts val="1467"/>
              <a:buFont typeface="Arial"/>
              <a:buChar char="•"/>
              <a:defRPr b="0" i="0" sz="1467" u="none" cap="none" strike="noStrike">
                <a:solidFill>
                  <a:schemeClr val="lt1"/>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353" name="Google Shape;353;p88"/>
          <p:cNvSpPr/>
          <p:nvPr>
            <p:ph idx="14" type="pic"/>
          </p:nvPr>
        </p:nvSpPr>
        <p:spPr>
          <a:xfrm>
            <a:off x="8329877" y="2353952"/>
            <a:ext cx="3200839" cy="1310813"/>
          </a:xfrm>
          <a:prstGeom prst="rect">
            <a:avLst/>
          </a:prstGeom>
          <a:noFill/>
          <a:ln>
            <a:noFill/>
          </a:ln>
        </p:spPr>
        <p:txBody>
          <a:bodyPr anchorCtr="0" anchor="ctr" bIns="0" lIns="0" spcFirstLastPara="1" rIns="0" wrap="square" tIns="0">
            <a:normAutofit/>
          </a:bodyPr>
          <a:lstStyle>
            <a:lvl1pPr lvl="0" marR="0" rtl="0" algn="ctr">
              <a:lnSpc>
                <a:spcPct val="100000"/>
              </a:lnSpc>
              <a:spcBef>
                <a:spcPts val="300"/>
              </a:spcBef>
              <a:spcAft>
                <a:spcPts val="0"/>
              </a:spcAft>
              <a:buClr>
                <a:schemeClr val="lt1"/>
              </a:buClr>
              <a:buSzPts val="1467"/>
              <a:buFont typeface="Arial"/>
              <a:buChar char="•"/>
              <a:defRPr b="0" i="0" sz="1467" u="none" cap="none" strike="noStrike">
                <a:solidFill>
                  <a:schemeClr val="lt1"/>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354" name="Google Shape;354;p88"/>
          <p:cNvSpPr/>
          <p:nvPr/>
        </p:nvSpPr>
        <p:spPr>
          <a:xfrm>
            <a:off x="7926986" y="1844826"/>
            <a:ext cx="45719" cy="3714751"/>
          </a:xfrm>
          <a:prstGeom prst="rect">
            <a:avLst/>
          </a:prstGeom>
          <a:gradFill>
            <a:gsLst>
              <a:gs pos="0">
                <a:srgbClr val="009D9C">
                  <a:alpha val="0"/>
                </a:srgbClr>
              </a:gs>
              <a:gs pos="10000">
                <a:srgbClr val="009D9C">
                  <a:alpha val="0"/>
                </a:srgbClr>
              </a:gs>
              <a:gs pos="53800">
                <a:schemeClr val="dk2"/>
              </a:gs>
              <a:gs pos="90000">
                <a:srgbClr val="009D9C">
                  <a:alpha val="0"/>
                </a:srgbClr>
              </a:gs>
              <a:gs pos="100000">
                <a:srgbClr val="009D9C">
                  <a:alpha val="0"/>
                </a:srgbClr>
              </a:gs>
            </a:gsLst>
            <a:lin ang="5400000" scaled="0"/>
          </a:gradFill>
          <a:ln>
            <a:noFill/>
          </a:ln>
        </p:spPr>
        <p:txBody>
          <a:bodyPr anchorCtr="0" anchor="ctr" bIns="91250" lIns="182525" spcFirstLastPara="1" rIns="182525" wrap="square" tIns="273800">
            <a:noAutofit/>
          </a:bodyPr>
          <a:lstStyle/>
          <a:p>
            <a:pPr indent="-139455" lvl="0" marL="228165" marR="0" rtl="0" algn="l">
              <a:lnSpc>
                <a:spcPct val="100000"/>
              </a:lnSpc>
              <a:spcBef>
                <a:spcPts val="0"/>
              </a:spcBef>
              <a:spcAft>
                <a:spcPts val="0"/>
              </a:spcAft>
              <a:buClr>
                <a:schemeClr val="dk1"/>
              </a:buClr>
              <a:buSzPts val="1397"/>
              <a:buFont typeface="Arial"/>
              <a:buNone/>
            </a:pPr>
            <a:r>
              <a:t/>
            </a:r>
            <a:endParaRPr b="1" i="0" sz="1397" u="none" cap="none" strike="noStrike">
              <a:solidFill>
                <a:srgbClr val="000000"/>
              </a:solidFill>
              <a:latin typeface="Arial"/>
              <a:ea typeface="Arial"/>
              <a:cs typeface="Arial"/>
              <a:sym typeface="Arial"/>
            </a:endParaRPr>
          </a:p>
        </p:txBody>
      </p:sp>
      <p:sp>
        <p:nvSpPr>
          <p:cNvPr id="355" name="Google Shape;355;p88"/>
          <p:cNvSpPr/>
          <p:nvPr/>
        </p:nvSpPr>
        <p:spPr>
          <a:xfrm>
            <a:off x="3961527" y="1844826"/>
            <a:ext cx="45719" cy="3714751"/>
          </a:xfrm>
          <a:prstGeom prst="rect">
            <a:avLst/>
          </a:prstGeom>
          <a:gradFill>
            <a:gsLst>
              <a:gs pos="0">
                <a:srgbClr val="009D9C">
                  <a:alpha val="0"/>
                </a:srgbClr>
              </a:gs>
              <a:gs pos="10000">
                <a:srgbClr val="009D9C">
                  <a:alpha val="0"/>
                </a:srgbClr>
              </a:gs>
              <a:gs pos="53800">
                <a:schemeClr val="dk2"/>
              </a:gs>
              <a:gs pos="90000">
                <a:srgbClr val="009D9C">
                  <a:alpha val="0"/>
                </a:srgbClr>
              </a:gs>
              <a:gs pos="100000">
                <a:srgbClr val="009D9C">
                  <a:alpha val="0"/>
                </a:srgbClr>
              </a:gs>
            </a:gsLst>
            <a:lin ang="5400000" scaled="0"/>
          </a:gradFill>
          <a:ln>
            <a:noFill/>
          </a:ln>
        </p:spPr>
        <p:txBody>
          <a:bodyPr anchorCtr="0" anchor="ctr" bIns="91250" lIns="182525" spcFirstLastPara="1" rIns="182525" wrap="square" tIns="273800">
            <a:noAutofit/>
          </a:bodyPr>
          <a:lstStyle/>
          <a:p>
            <a:pPr indent="-139455" lvl="0" marL="228165" marR="0" rtl="0" algn="l">
              <a:lnSpc>
                <a:spcPct val="100000"/>
              </a:lnSpc>
              <a:spcBef>
                <a:spcPts val="0"/>
              </a:spcBef>
              <a:spcAft>
                <a:spcPts val="0"/>
              </a:spcAft>
              <a:buClr>
                <a:schemeClr val="dk1"/>
              </a:buClr>
              <a:buSzPts val="1397"/>
              <a:buFont typeface="Arial"/>
              <a:buNone/>
            </a:pPr>
            <a:r>
              <a:t/>
            </a:r>
            <a:endParaRPr b="1" i="0" sz="1397"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pos="185">
          <p15:clr>
            <a:srgbClr val="F26B43"/>
          </p15:clr>
        </p15:guide>
        <p15:guide id="2" pos="5570">
          <p15:clr>
            <a:srgbClr val="F26B43"/>
          </p15:clr>
        </p15:guide>
        <p15:guide id="3" orient="horz" pos="174">
          <p15:clr>
            <a:srgbClr val="F26B43"/>
          </p15:clr>
        </p15:guide>
        <p15:guide id="4" orient="horz" pos="450">
          <p15:clr>
            <a:srgbClr val="F26B43"/>
          </p15:clr>
        </p15:guide>
        <p15:guide id="5" orient="horz" pos="2932">
          <p15:clr>
            <a:srgbClr val="F26B43"/>
          </p15:clr>
        </p15:guide>
        <p15:guide id="6" orient="horz" pos="3120">
          <p15:clr>
            <a:srgbClr val="F26B43"/>
          </p15:clr>
        </p15:guide>
        <p15:guide id="7" pos="23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batim blue">
  <p:cSld name="Verbatim blue">
    <p:spTree>
      <p:nvGrpSpPr>
        <p:cNvPr id="356" name="Shape 356"/>
        <p:cNvGrpSpPr/>
        <p:nvPr/>
      </p:nvGrpSpPr>
      <p:grpSpPr>
        <a:xfrm>
          <a:off x="0" y="0"/>
          <a:ext cx="0" cy="0"/>
          <a:chOff x="0" y="0"/>
          <a:chExt cx="0" cy="0"/>
        </a:xfrm>
      </p:grpSpPr>
      <p:sp>
        <p:nvSpPr>
          <p:cNvPr id="357" name="Google Shape;357;p89"/>
          <p:cNvSpPr txBox="1"/>
          <p:nvPr>
            <p:ph idx="1" type="body"/>
          </p:nvPr>
        </p:nvSpPr>
        <p:spPr>
          <a:xfrm>
            <a:off x="2351091" y="1494909"/>
            <a:ext cx="9436100" cy="2636591"/>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300"/>
              </a:spcBef>
              <a:spcAft>
                <a:spcPts val="0"/>
              </a:spcAft>
              <a:buClr>
                <a:schemeClr val="dk1"/>
              </a:buClr>
              <a:buSzPts val="2797"/>
              <a:buNone/>
              <a:defRPr sz="2797"/>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8" name="Google Shape;358;p89"/>
          <p:cNvSpPr txBox="1"/>
          <p:nvPr>
            <p:ph idx="2" type="body"/>
          </p:nvPr>
        </p:nvSpPr>
        <p:spPr>
          <a:xfrm>
            <a:off x="2351091" y="4328623"/>
            <a:ext cx="9436100" cy="246221"/>
          </a:xfrm>
          <a:prstGeom prst="rect">
            <a:avLst/>
          </a:prstGeom>
          <a:noFill/>
          <a:ln>
            <a:noFill/>
          </a:ln>
        </p:spPr>
        <p:txBody>
          <a:bodyPr anchorCtr="0" anchor="b" bIns="0" lIns="0" spcFirstLastPara="1" rIns="0" wrap="square" tIns="0">
            <a:spAutoFit/>
          </a:bodyPr>
          <a:lstStyle>
            <a:lvl1pPr indent="-228600" lvl="0" marL="457200" algn="r">
              <a:lnSpc>
                <a:spcPct val="100000"/>
              </a:lnSpc>
              <a:spcBef>
                <a:spcPts val="300"/>
              </a:spcBef>
              <a:spcAft>
                <a:spcPts val="0"/>
              </a:spcAft>
              <a:buClr>
                <a:schemeClr val="dk1"/>
              </a:buClr>
              <a:buSzPts val="1599"/>
              <a:buNone/>
              <a:defRPr b="1" sz="1599">
                <a:solidFill>
                  <a:schemeClr val="dk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59" name="Google Shape;359;p89"/>
          <p:cNvGrpSpPr/>
          <p:nvPr/>
        </p:nvGrpSpPr>
        <p:grpSpPr>
          <a:xfrm flipH="1" rot="10800000">
            <a:off x="701005" y="1494909"/>
            <a:ext cx="1299067" cy="1063369"/>
            <a:chOff x="1033" y="1117"/>
            <a:chExt cx="1907" cy="1561"/>
          </a:xfrm>
        </p:grpSpPr>
        <p:sp>
          <p:nvSpPr>
            <p:cNvPr id="360" name="Google Shape;360;p89"/>
            <p:cNvSpPr/>
            <p:nvPr/>
          </p:nvSpPr>
          <p:spPr>
            <a:xfrm>
              <a:off x="1033" y="1117"/>
              <a:ext cx="932" cy="1548"/>
            </a:xfrm>
            <a:custGeom>
              <a:rect b="b" l="l" r="r" t="t"/>
              <a:pathLst>
                <a:path extrusionOk="0" h="737" w="444">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99"/>
                <a:buFont typeface="Arial"/>
                <a:buNone/>
              </a:pPr>
              <a:r>
                <a:t/>
              </a:r>
              <a:endParaRPr b="0" i="0" sz="1799" u="none" cap="none" strike="noStrike">
                <a:solidFill>
                  <a:srgbClr val="000000"/>
                </a:solidFill>
                <a:latin typeface="Arial"/>
                <a:ea typeface="Arial"/>
                <a:cs typeface="Arial"/>
                <a:sym typeface="Arial"/>
              </a:endParaRPr>
            </a:p>
          </p:txBody>
        </p:sp>
        <p:sp>
          <p:nvSpPr>
            <p:cNvPr id="361" name="Google Shape;361;p89"/>
            <p:cNvSpPr/>
            <p:nvPr/>
          </p:nvSpPr>
          <p:spPr>
            <a:xfrm>
              <a:off x="1895" y="1130"/>
              <a:ext cx="1045" cy="1548"/>
            </a:xfrm>
            <a:custGeom>
              <a:rect b="b" l="l" r="r" t="t"/>
              <a:pathLst>
                <a:path extrusionOk="0" h="737" w="498">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99"/>
                <a:buFont typeface="Arial"/>
                <a:buNone/>
              </a:pPr>
              <a:r>
                <a:t/>
              </a:r>
              <a:endParaRPr b="0" i="0" sz="1799" u="none" cap="none" strike="noStrike">
                <a:solidFill>
                  <a:srgbClr val="000000"/>
                </a:solidFill>
                <a:latin typeface="Arial"/>
                <a:ea typeface="Arial"/>
                <a:cs typeface="Arial"/>
                <a:sym typeface="Arial"/>
              </a:endParaRPr>
            </a:p>
          </p:txBody>
        </p:sp>
      </p:grpSp>
      <p:sp>
        <p:nvSpPr>
          <p:cNvPr id="362" name="Google Shape;362;p89"/>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2797"/>
              <a:buFont typeface="Arial"/>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pos="185">
          <p15:clr>
            <a:srgbClr val="F26B43"/>
          </p15:clr>
        </p15:guide>
        <p15:guide id="2" pos="5570">
          <p15:clr>
            <a:srgbClr val="F26B43"/>
          </p15:clr>
        </p15:guide>
        <p15:guide id="3" orient="horz" pos="174">
          <p15:clr>
            <a:srgbClr val="F26B43"/>
          </p15:clr>
        </p15:guide>
        <p15:guide id="4" orient="horz" pos="450">
          <p15:clr>
            <a:srgbClr val="F26B43"/>
          </p15:clr>
        </p15:guide>
        <p15:guide id="5" orient="horz" pos="2932">
          <p15:clr>
            <a:srgbClr val="F26B43"/>
          </p15:clr>
        </p15:guide>
        <p15:guide id="6" orient="horz" pos="31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39" name="Shape 39"/>
        <p:cNvGrpSpPr/>
        <p:nvPr/>
      </p:nvGrpSpPr>
      <p:grpSpPr>
        <a:xfrm>
          <a:off x="0" y="0"/>
          <a:ext cx="0" cy="0"/>
          <a:chOff x="0" y="0"/>
          <a:chExt cx="0" cy="0"/>
        </a:xfrm>
      </p:grpSpPr>
      <p:sp>
        <p:nvSpPr>
          <p:cNvPr id="40" name="Google Shape;40;p54"/>
          <p:cNvSpPr txBox="1"/>
          <p:nvPr>
            <p:ph idx="1" type="body"/>
          </p:nvPr>
        </p:nvSpPr>
        <p:spPr>
          <a:xfrm>
            <a:off x="404787" y="1634994"/>
            <a:ext cx="11382431" cy="4041908"/>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600"/>
              </a:spcBef>
              <a:spcAft>
                <a:spcPts val="0"/>
              </a:spcAft>
              <a:buClr>
                <a:schemeClr val="dk1"/>
              </a:buClr>
              <a:buSzPts val="1599"/>
              <a:buFont typeface="Arial"/>
              <a:buChar char="•"/>
              <a:defRPr sz="1599">
                <a:solidFill>
                  <a:schemeClr val="dk1"/>
                </a:solidFill>
              </a:defRPr>
            </a:lvl1pPr>
            <a:lvl2pPr indent="-299719" lvl="1" marL="914400" algn="l">
              <a:lnSpc>
                <a:spcPct val="100000"/>
              </a:lnSpc>
              <a:spcBef>
                <a:spcPts val="600"/>
              </a:spcBef>
              <a:spcAft>
                <a:spcPts val="0"/>
              </a:spcAft>
              <a:buClr>
                <a:schemeClr val="dk1"/>
              </a:buClr>
              <a:buSzPts val="1120"/>
              <a:buFont typeface="Arial"/>
              <a:buChar char="•"/>
              <a:defRPr sz="1400">
                <a:solidFill>
                  <a:schemeClr val="dk1"/>
                </a:solidFill>
              </a:defRPr>
            </a:lvl2pPr>
            <a:lvl3pPr indent="-304800" lvl="2" marL="1371600" algn="l">
              <a:lnSpc>
                <a:spcPct val="100000"/>
              </a:lnSpc>
              <a:spcBef>
                <a:spcPts val="600"/>
              </a:spcBef>
              <a:spcAft>
                <a:spcPts val="0"/>
              </a:spcAft>
              <a:buClr>
                <a:schemeClr val="dk1"/>
              </a:buClr>
              <a:buSzPts val="1200"/>
              <a:buChar char="‒"/>
              <a:defRPr sz="1200">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4"/>
          <p:cNvSpPr txBox="1"/>
          <p:nvPr>
            <p:ph idx="2" type="body"/>
          </p:nvPr>
        </p:nvSpPr>
        <p:spPr>
          <a:xfrm>
            <a:off x="404787" y="996435"/>
            <a:ext cx="11382428" cy="36933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Clr>
                <a:schemeClr val="dk2"/>
              </a:buClr>
              <a:buSzPts val="1800"/>
              <a:buNone/>
              <a:defRPr sz="1800">
                <a:solidFill>
                  <a:schemeClr val="dk2"/>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4"/>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1800"/>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54"/>
          <p:cNvSpPr txBox="1"/>
          <p:nvPr>
            <p:ph idx="3" type="body"/>
          </p:nvPr>
        </p:nvSpPr>
        <p:spPr>
          <a:xfrm>
            <a:off x="404790" y="6006967"/>
            <a:ext cx="11463417" cy="123111"/>
          </a:xfrm>
          <a:prstGeom prst="rect">
            <a:avLst/>
          </a:prstGeom>
          <a:noFill/>
          <a:ln>
            <a:noFill/>
          </a:ln>
        </p:spPr>
        <p:txBody>
          <a:bodyPr anchorCtr="0" anchor="b" bIns="0" lIns="72000" spcFirstLastPara="1" rIns="0" wrap="square" tIns="0">
            <a:spAutoFit/>
          </a:bodyPr>
          <a:lstStyle>
            <a:lvl1pPr indent="-228600" lvl="0" marL="457200" algn="l">
              <a:lnSpc>
                <a:spcPct val="100000"/>
              </a:lnSpc>
              <a:spcBef>
                <a:spcPts val="300"/>
              </a:spcBef>
              <a:spcAft>
                <a:spcPts val="0"/>
              </a:spcAft>
              <a:buClr>
                <a:srgbClr val="7F7F7F"/>
              </a:buClr>
              <a:buSzPts val="799"/>
              <a:buNone/>
              <a:defRPr b="0" i="1" sz="799">
                <a:solidFill>
                  <a:srgbClr val="7F7F7F"/>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86">
          <p15:clr>
            <a:srgbClr val="F26B43"/>
          </p15:clr>
        </p15:guide>
        <p15:guide id="2" pos="5569">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sual on the right">
  <p:cSld name="Visual on the right">
    <p:spTree>
      <p:nvGrpSpPr>
        <p:cNvPr id="363" name="Shape 363"/>
        <p:cNvGrpSpPr/>
        <p:nvPr/>
      </p:nvGrpSpPr>
      <p:grpSpPr>
        <a:xfrm>
          <a:off x="0" y="0"/>
          <a:ext cx="0" cy="0"/>
          <a:chOff x="0" y="0"/>
          <a:chExt cx="0" cy="0"/>
        </a:xfrm>
      </p:grpSpPr>
      <p:sp>
        <p:nvSpPr>
          <p:cNvPr id="364" name="Google Shape;364;p90"/>
          <p:cNvSpPr/>
          <p:nvPr>
            <p:ph idx="2" type="pic"/>
          </p:nvPr>
        </p:nvSpPr>
        <p:spPr>
          <a:xfrm>
            <a:off x="5123895" y="113569"/>
            <a:ext cx="6954540" cy="6630864"/>
          </a:xfrm>
          <a:prstGeom prst="rect">
            <a:avLst/>
          </a:prstGeom>
          <a:solidFill>
            <a:srgbClr val="F2F2F2"/>
          </a:solidFill>
          <a:ln>
            <a:noFill/>
          </a:ln>
        </p:spPr>
        <p:txBody>
          <a:bodyPr anchorCtr="0" anchor="t" bIns="0" lIns="0" spcFirstLastPara="1" rIns="0" wrap="square" tIns="0">
            <a:noAutofit/>
          </a:bodyPr>
          <a:lstStyle>
            <a:lvl1pPr lvl="0" marR="0" rtl="0" algn="l">
              <a:lnSpc>
                <a:spcPct val="100000"/>
              </a:lnSpc>
              <a:spcBef>
                <a:spcPts val="300"/>
              </a:spcBef>
              <a:spcAft>
                <a:spcPts val="0"/>
              </a:spcAft>
              <a:buClr>
                <a:schemeClr val="dk1"/>
              </a:buClr>
              <a:buSzPts val="1599"/>
              <a:buFont typeface="Arial"/>
              <a:buNone/>
              <a:defRPr b="0" i="0" sz="1599" u="none" cap="none" strike="noStrike">
                <a:solidFill>
                  <a:schemeClr val="dk1"/>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365" name="Google Shape;365;p90"/>
          <p:cNvSpPr txBox="1"/>
          <p:nvPr>
            <p:ph idx="1" type="body"/>
          </p:nvPr>
        </p:nvSpPr>
        <p:spPr>
          <a:xfrm>
            <a:off x="404790" y="6006967"/>
            <a:ext cx="11463417" cy="123111"/>
          </a:xfrm>
          <a:prstGeom prst="rect">
            <a:avLst/>
          </a:prstGeom>
          <a:noFill/>
          <a:ln>
            <a:noFill/>
          </a:ln>
        </p:spPr>
        <p:txBody>
          <a:bodyPr anchorCtr="0" anchor="b" bIns="0" lIns="72000" spcFirstLastPara="1" rIns="0" wrap="square" tIns="0">
            <a:spAutoFit/>
          </a:bodyPr>
          <a:lstStyle>
            <a:lvl1pPr indent="-228600" lvl="0" marL="457200" algn="l">
              <a:lnSpc>
                <a:spcPct val="100000"/>
              </a:lnSpc>
              <a:spcBef>
                <a:spcPts val="300"/>
              </a:spcBef>
              <a:spcAft>
                <a:spcPts val="0"/>
              </a:spcAft>
              <a:buClr>
                <a:srgbClr val="7F7F7F"/>
              </a:buClr>
              <a:buSzPts val="799"/>
              <a:buNone/>
              <a:defRPr b="0" i="1" sz="799">
                <a:solidFill>
                  <a:srgbClr val="7F7F7F"/>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932">
          <p15:clr>
            <a:srgbClr val="F26B43"/>
          </p15:clr>
        </p15:guide>
        <p15:guide id="2" orient="horz" pos="3120">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amp; visual">
  <p:cSld name="1_Text &amp; visual">
    <p:spTree>
      <p:nvGrpSpPr>
        <p:cNvPr id="44" name="Shape 44"/>
        <p:cNvGrpSpPr/>
        <p:nvPr/>
      </p:nvGrpSpPr>
      <p:grpSpPr>
        <a:xfrm>
          <a:off x="0" y="0"/>
          <a:ext cx="0" cy="0"/>
          <a:chOff x="0" y="0"/>
          <a:chExt cx="0" cy="0"/>
        </a:xfrm>
      </p:grpSpPr>
      <p:sp>
        <p:nvSpPr>
          <p:cNvPr id="45" name="Google Shape;45;p55"/>
          <p:cNvSpPr/>
          <p:nvPr>
            <p:ph idx="2" type="pic"/>
          </p:nvPr>
        </p:nvSpPr>
        <p:spPr>
          <a:xfrm>
            <a:off x="6725920" y="1109815"/>
            <a:ext cx="5466080" cy="4897151"/>
          </a:xfrm>
          <a:prstGeom prst="rect">
            <a:avLst/>
          </a:prstGeom>
          <a:solidFill>
            <a:srgbClr val="25728E"/>
          </a:solidFill>
          <a:ln>
            <a:noFill/>
          </a:ln>
        </p:spPr>
        <p:txBody>
          <a:bodyPr anchorCtr="0" anchor="ctr" bIns="0" lIns="0" spcFirstLastPara="1" rIns="0" wrap="square" tIns="0">
            <a:noAutofit/>
          </a:bodyPr>
          <a:lstStyle>
            <a:lvl1pPr lvl="0" marR="0" rtl="0" algn="ctr">
              <a:lnSpc>
                <a:spcPct val="100000"/>
              </a:lnSpc>
              <a:spcBef>
                <a:spcPts val="300"/>
              </a:spcBef>
              <a:spcAft>
                <a:spcPts val="0"/>
              </a:spcAft>
              <a:buClr>
                <a:schemeClr val="dk1"/>
              </a:buClr>
              <a:buSzPts val="1599"/>
              <a:buFont typeface="Arial"/>
              <a:buNone/>
              <a:defRPr b="0" i="0" sz="1599" u="none" cap="none" strike="noStrike">
                <a:solidFill>
                  <a:schemeClr val="dk1"/>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46" name="Google Shape;46;p55"/>
          <p:cNvSpPr txBox="1"/>
          <p:nvPr>
            <p:ph idx="1" type="body"/>
          </p:nvPr>
        </p:nvSpPr>
        <p:spPr>
          <a:xfrm>
            <a:off x="404785" y="1676374"/>
            <a:ext cx="6006175" cy="4330594"/>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400"/>
              </a:spcBef>
              <a:spcAft>
                <a:spcPts val="0"/>
              </a:spcAft>
              <a:buClr>
                <a:schemeClr val="dk1"/>
              </a:buClr>
              <a:buSzPts val="1600"/>
              <a:buChar char="•"/>
              <a:defRPr sz="1600">
                <a:solidFill>
                  <a:schemeClr val="dk1"/>
                </a:solidFill>
              </a:defRPr>
            </a:lvl1pPr>
            <a:lvl2pPr indent="-299719" lvl="1" marL="914400" algn="l">
              <a:lnSpc>
                <a:spcPct val="100000"/>
              </a:lnSpc>
              <a:spcBef>
                <a:spcPts val="400"/>
              </a:spcBef>
              <a:spcAft>
                <a:spcPts val="0"/>
              </a:spcAft>
              <a:buClr>
                <a:schemeClr val="dk1"/>
              </a:buClr>
              <a:buSzPts val="1120"/>
              <a:buFont typeface="Arial"/>
              <a:buChar char="•"/>
              <a:defRPr sz="1400">
                <a:solidFill>
                  <a:schemeClr val="dk1"/>
                </a:solidFill>
              </a:defRPr>
            </a:lvl2pPr>
            <a:lvl3pPr indent="-304800" lvl="2" marL="1371600" algn="l">
              <a:lnSpc>
                <a:spcPct val="100000"/>
              </a:lnSpc>
              <a:spcBef>
                <a:spcPts val="400"/>
              </a:spcBef>
              <a:spcAft>
                <a:spcPts val="0"/>
              </a:spcAft>
              <a:buClr>
                <a:schemeClr val="dk1"/>
              </a:buClr>
              <a:buSzPts val="1200"/>
              <a:buChar char="‒"/>
              <a:defRPr sz="1200">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55"/>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2797"/>
              <a:buFont typeface="Arial"/>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55"/>
          <p:cNvSpPr txBox="1"/>
          <p:nvPr>
            <p:ph idx="3" type="body"/>
          </p:nvPr>
        </p:nvSpPr>
        <p:spPr>
          <a:xfrm>
            <a:off x="404790" y="6006967"/>
            <a:ext cx="11463417" cy="123111"/>
          </a:xfrm>
          <a:prstGeom prst="rect">
            <a:avLst/>
          </a:prstGeom>
          <a:noFill/>
          <a:ln>
            <a:noFill/>
          </a:ln>
        </p:spPr>
        <p:txBody>
          <a:bodyPr anchorCtr="0" anchor="b" bIns="0" lIns="72000" spcFirstLastPara="1" rIns="0" wrap="square" tIns="0">
            <a:spAutoFit/>
          </a:bodyPr>
          <a:lstStyle>
            <a:lvl1pPr indent="-228600" lvl="0" marL="457200" algn="l">
              <a:lnSpc>
                <a:spcPct val="100000"/>
              </a:lnSpc>
              <a:spcBef>
                <a:spcPts val="300"/>
              </a:spcBef>
              <a:spcAft>
                <a:spcPts val="0"/>
              </a:spcAft>
              <a:buClr>
                <a:srgbClr val="7F7F7F"/>
              </a:buClr>
              <a:buSzPts val="799"/>
              <a:buNone/>
              <a:defRPr b="0" i="1" sz="799">
                <a:solidFill>
                  <a:srgbClr val="7F7F7F"/>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55"/>
          <p:cNvSpPr txBox="1"/>
          <p:nvPr>
            <p:ph idx="4" type="body"/>
          </p:nvPr>
        </p:nvSpPr>
        <p:spPr>
          <a:xfrm>
            <a:off x="407369" y="1109814"/>
            <a:ext cx="6002672" cy="307776"/>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300"/>
              </a:spcBef>
              <a:spcAft>
                <a:spcPts val="0"/>
              </a:spcAft>
              <a:buClr>
                <a:schemeClr val="dk2"/>
              </a:buClr>
              <a:buSzPts val="1999"/>
              <a:buNone/>
              <a:defRPr sz="1999">
                <a:solidFill>
                  <a:schemeClr val="dk2"/>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86">
          <p15:clr>
            <a:srgbClr val="F26B43"/>
          </p15:clr>
        </p15:guide>
        <p15:guide id="2" pos="5569">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dark blue bg" showMasterSp="0">
  <p:cSld name="Title only_dark blue bg">
    <p:bg>
      <p:bgPr>
        <a:solidFill>
          <a:schemeClr val="accent1"/>
        </a:solidFill>
      </p:bgPr>
    </p:bg>
    <p:spTree>
      <p:nvGrpSpPr>
        <p:cNvPr id="50" name="Shape 50"/>
        <p:cNvGrpSpPr/>
        <p:nvPr/>
      </p:nvGrpSpPr>
      <p:grpSpPr>
        <a:xfrm>
          <a:off x="0" y="0"/>
          <a:ext cx="0" cy="0"/>
          <a:chOff x="0" y="0"/>
          <a:chExt cx="0" cy="0"/>
        </a:xfrm>
      </p:grpSpPr>
      <p:sp>
        <p:nvSpPr>
          <p:cNvPr id="51" name="Google Shape;51;p56"/>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1"/>
              </a:buClr>
              <a:buSzPts val="2797"/>
              <a:buFont typeface="Arial"/>
              <a:buNone/>
              <a:defRPr>
                <a:solidFill>
                  <a:schemeClr val="lt1"/>
                </a:solidFill>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56"/>
          <p:cNvSpPr txBox="1"/>
          <p:nvPr>
            <p:ph idx="1" type="body"/>
          </p:nvPr>
        </p:nvSpPr>
        <p:spPr>
          <a:xfrm>
            <a:off x="404786" y="5914632"/>
            <a:ext cx="11463417" cy="215444"/>
          </a:xfrm>
          <a:prstGeom prst="rect">
            <a:avLst/>
          </a:prstGeom>
          <a:noFill/>
          <a:ln>
            <a:noFill/>
          </a:ln>
        </p:spPr>
        <p:txBody>
          <a:bodyPr anchorCtr="0" anchor="b" bIns="0" lIns="72000" spcFirstLastPara="1" rIns="0" wrap="square" tIns="0">
            <a:spAutoFit/>
          </a:bodyPr>
          <a:lstStyle>
            <a:lvl1pPr indent="-228600" lvl="0" marL="457200" algn="l">
              <a:lnSpc>
                <a:spcPct val="100000"/>
              </a:lnSpc>
              <a:spcBef>
                <a:spcPts val="300"/>
              </a:spcBef>
              <a:spcAft>
                <a:spcPts val="0"/>
              </a:spcAft>
              <a:buClr>
                <a:schemeClr val="lt1"/>
              </a:buClr>
              <a:buSzPts val="800"/>
              <a:buNone/>
              <a:defRPr b="0" i="1" sz="800">
                <a:solidFill>
                  <a:schemeClr val="lt1"/>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56"/>
          <p:cNvSpPr txBox="1"/>
          <p:nvPr>
            <p:ph idx="2" type="body"/>
          </p:nvPr>
        </p:nvSpPr>
        <p:spPr>
          <a:xfrm>
            <a:off x="407368" y="1368596"/>
            <a:ext cx="2311063" cy="353943"/>
          </a:xfrm>
          <a:prstGeom prst="rect">
            <a:avLst/>
          </a:prstGeom>
          <a:noFill/>
          <a:ln>
            <a:noFill/>
          </a:ln>
        </p:spPr>
        <p:txBody>
          <a:bodyPr anchorCtr="0" anchor="t" bIns="0" lIns="72000" spcFirstLastPara="1" rIns="72000" wrap="square" tIns="0">
            <a:spAutoFit/>
          </a:bodyPr>
          <a:lstStyle>
            <a:lvl1pPr indent="-228600" lvl="0" marL="457200" algn="l">
              <a:lnSpc>
                <a:spcPct val="100000"/>
              </a:lnSpc>
              <a:spcBef>
                <a:spcPts val="300"/>
              </a:spcBef>
              <a:spcAft>
                <a:spcPts val="0"/>
              </a:spcAft>
              <a:buClr>
                <a:schemeClr val="lt1"/>
              </a:buClr>
              <a:buSzPts val="2000"/>
              <a:buNone/>
              <a:defRPr sz="2000">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56"/>
          <p:cNvSpPr txBox="1"/>
          <p:nvPr/>
        </p:nvSpPr>
        <p:spPr>
          <a:xfrm>
            <a:off x="382932" y="6219234"/>
            <a:ext cx="360037" cy="365125"/>
          </a:xfrm>
          <a:prstGeom prst="rect">
            <a:avLst/>
          </a:prstGeom>
          <a:noFill/>
          <a:ln>
            <a:noFill/>
          </a:ln>
        </p:spPr>
        <p:txBody>
          <a:bodyPr anchorCtr="0" anchor="ctr" bIns="45700" lIns="0" spcFirstLastPara="1" rIns="0" wrap="square" tIns="45700">
            <a:noAutofit/>
          </a:bodyPr>
          <a:lstStyle/>
          <a:p>
            <a:pPr indent="0" lvl="0" marL="0" marR="0" rtl="0" algn="r">
              <a:spcBef>
                <a:spcPts val="0"/>
              </a:spcBef>
              <a:spcAft>
                <a:spcPts val="0"/>
              </a:spcAft>
              <a:buNone/>
            </a:pPr>
            <a:fld id="{00000000-1234-1234-1234-123412341234}" type="slidenum">
              <a:rPr b="1" lang="en-GB" sz="900">
                <a:solidFill>
                  <a:schemeClr val="lt1"/>
                </a:solidFill>
                <a:latin typeface="Arial Black"/>
                <a:ea typeface="Arial Black"/>
                <a:cs typeface="Arial Black"/>
                <a:sym typeface="Arial Black"/>
              </a:rPr>
              <a:t>‹#›</a:t>
            </a:fld>
            <a:r>
              <a:rPr b="1" lang="en-GB" sz="900">
                <a:solidFill>
                  <a:schemeClr val="lt1"/>
                </a:solidFill>
                <a:latin typeface="Arial Black"/>
                <a:ea typeface="Arial Black"/>
                <a:cs typeface="Arial Black"/>
                <a:sym typeface="Arial Black"/>
              </a:rPr>
              <a:t> ‒ </a:t>
            </a:r>
            <a:endParaRPr/>
          </a:p>
        </p:txBody>
      </p:sp>
      <p:sp>
        <p:nvSpPr>
          <p:cNvPr id="55" name="Google Shape;55;p56"/>
          <p:cNvSpPr txBox="1"/>
          <p:nvPr/>
        </p:nvSpPr>
        <p:spPr>
          <a:xfrm>
            <a:off x="815317" y="6219234"/>
            <a:ext cx="10447709" cy="365125"/>
          </a:xfrm>
          <a:prstGeom prst="rect">
            <a:avLst/>
          </a:prstGeom>
          <a:noFill/>
          <a:ln>
            <a:noFill/>
          </a:ln>
        </p:spPr>
        <p:txBody>
          <a:bodyPr anchorCtr="0" anchor="ctr" bIns="45700" lIns="0" spcFirstLastPara="1" rIns="0" wrap="square" tIns="45700">
            <a:noAutofit/>
          </a:bodyPr>
          <a:lstStyle/>
          <a:p>
            <a:pPr indent="0" lvl="0" marL="0" marR="0" rtl="0" algn="l">
              <a:spcBef>
                <a:spcPts val="0"/>
              </a:spcBef>
              <a:spcAft>
                <a:spcPts val="0"/>
              </a:spcAft>
              <a:buNone/>
            </a:pPr>
            <a:r>
              <a:rPr b="0" lang="en-GB" sz="900">
                <a:solidFill>
                  <a:schemeClr val="lt1"/>
                </a:solidFill>
                <a:latin typeface="Arial"/>
                <a:ea typeface="Arial"/>
                <a:cs typeface="Arial"/>
                <a:sym typeface="Arial"/>
              </a:rPr>
              <a:t>©2021 Ipsos | Oral Nicotine Study </a:t>
            </a:r>
            <a:endParaRPr/>
          </a:p>
        </p:txBody>
      </p:sp>
      <p:pic>
        <p:nvPicPr>
          <p:cNvPr id="56" name="Google Shape;56;p56"/>
          <p:cNvPicPr preferRelativeResize="0"/>
          <p:nvPr/>
        </p:nvPicPr>
        <p:blipFill rotWithShape="1">
          <a:blip r:embed="rId2">
            <a:alphaModFix/>
          </a:blip>
          <a:srcRect b="0" l="0" r="0" t="0"/>
          <a:stretch/>
        </p:blipFill>
        <p:spPr>
          <a:xfrm>
            <a:off x="11303005" y="6172201"/>
            <a:ext cx="501320" cy="459192"/>
          </a:xfrm>
          <a:prstGeom prst="rect">
            <a:avLst/>
          </a:prstGeom>
          <a:noFill/>
          <a:ln>
            <a:noFill/>
          </a:ln>
        </p:spPr>
      </p:pic>
    </p:spTree>
  </p:cSld>
  <p:clrMapOvr>
    <a:masterClrMapping/>
  </p:clrMapOvr>
  <p:extLst>
    <p:ext uri="{DCECCB84-F9BA-43D5-87BE-67443E8EF086}">
      <p15:sldGuideLst>
        <p15:guide id="1" pos="247">
          <p15:clr>
            <a:srgbClr val="F26B43"/>
          </p15:clr>
        </p15:guide>
        <p15:guide id="2" pos="7423">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2 columns with divider">
  <p:cSld name="5_2 columns with divider">
    <p:spTree>
      <p:nvGrpSpPr>
        <p:cNvPr id="57" name="Shape 57"/>
        <p:cNvGrpSpPr/>
        <p:nvPr/>
      </p:nvGrpSpPr>
      <p:grpSpPr>
        <a:xfrm>
          <a:off x="0" y="0"/>
          <a:ext cx="0" cy="0"/>
          <a:chOff x="0" y="0"/>
          <a:chExt cx="0" cy="0"/>
        </a:xfrm>
      </p:grpSpPr>
      <p:sp>
        <p:nvSpPr>
          <p:cNvPr id="58" name="Google Shape;58;p57"/>
          <p:cNvSpPr txBox="1"/>
          <p:nvPr>
            <p:ph idx="1" type="body"/>
          </p:nvPr>
        </p:nvSpPr>
        <p:spPr>
          <a:xfrm>
            <a:off x="400050" y="3681141"/>
            <a:ext cx="3587109" cy="2084526"/>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300"/>
              </a:spcBef>
              <a:spcAft>
                <a:spcPts val="0"/>
              </a:spcAft>
              <a:buClr>
                <a:schemeClr val="dk1"/>
              </a:buClr>
              <a:buSzPts val="1599"/>
              <a:buChar char="•"/>
              <a:defRPr sz="1599">
                <a:solidFill>
                  <a:schemeClr val="dk1"/>
                </a:solidFill>
              </a:defRPr>
            </a:lvl1pPr>
            <a:lvl2pPr indent="-309829" lvl="1" marL="914400" algn="l">
              <a:lnSpc>
                <a:spcPct val="100000"/>
              </a:lnSpc>
              <a:spcBef>
                <a:spcPts val="3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3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57"/>
          <p:cNvSpPr txBox="1"/>
          <p:nvPr>
            <p:ph idx="2" type="body"/>
          </p:nvPr>
        </p:nvSpPr>
        <p:spPr>
          <a:xfrm>
            <a:off x="4338044" y="3681141"/>
            <a:ext cx="3587109" cy="2084526"/>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300"/>
              </a:spcBef>
              <a:spcAft>
                <a:spcPts val="0"/>
              </a:spcAft>
              <a:buClr>
                <a:schemeClr val="dk1"/>
              </a:buClr>
              <a:buSzPts val="1599"/>
              <a:buChar char="•"/>
              <a:defRPr sz="1599">
                <a:solidFill>
                  <a:schemeClr val="dk1"/>
                </a:solidFill>
              </a:defRPr>
            </a:lvl1pPr>
            <a:lvl2pPr indent="-309829" lvl="1" marL="914400" algn="l">
              <a:lnSpc>
                <a:spcPct val="100000"/>
              </a:lnSpc>
              <a:spcBef>
                <a:spcPts val="3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3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57"/>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2797"/>
              <a:buFont typeface="Arial"/>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57"/>
          <p:cNvSpPr txBox="1"/>
          <p:nvPr>
            <p:ph idx="3" type="body"/>
          </p:nvPr>
        </p:nvSpPr>
        <p:spPr>
          <a:xfrm>
            <a:off x="404790" y="6006967"/>
            <a:ext cx="11463417" cy="123111"/>
          </a:xfrm>
          <a:prstGeom prst="rect">
            <a:avLst/>
          </a:prstGeom>
          <a:noFill/>
          <a:ln>
            <a:noFill/>
          </a:ln>
        </p:spPr>
        <p:txBody>
          <a:bodyPr anchorCtr="0" anchor="b" bIns="0" lIns="0" spcFirstLastPara="1" rIns="0" wrap="square" tIns="0">
            <a:spAutoFit/>
          </a:bodyPr>
          <a:lstStyle>
            <a:lvl1pPr indent="-228600" lvl="0" marL="457200" algn="l">
              <a:lnSpc>
                <a:spcPct val="100000"/>
              </a:lnSpc>
              <a:spcBef>
                <a:spcPts val="300"/>
              </a:spcBef>
              <a:spcAft>
                <a:spcPts val="0"/>
              </a:spcAft>
              <a:buClr>
                <a:srgbClr val="7F7F7F"/>
              </a:buClr>
              <a:buSzPts val="799"/>
              <a:buNone/>
              <a:defRPr b="0" i="1" sz="799">
                <a:solidFill>
                  <a:srgbClr val="7F7F7F"/>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62" name="Google Shape;62;p57"/>
          <p:cNvCxnSpPr/>
          <p:nvPr/>
        </p:nvCxnSpPr>
        <p:spPr>
          <a:xfrm rot="10800000">
            <a:off x="4167417" y="1808822"/>
            <a:ext cx="0" cy="3868079"/>
          </a:xfrm>
          <a:prstGeom prst="straightConnector1">
            <a:avLst/>
          </a:prstGeom>
          <a:noFill/>
          <a:ln cap="flat" cmpd="sng" w="12700">
            <a:solidFill>
              <a:schemeClr val="dk2"/>
            </a:solidFill>
            <a:prstDash val="solid"/>
            <a:miter lim="800000"/>
            <a:headEnd len="sm" w="sm" type="none"/>
            <a:tailEnd len="sm" w="sm" type="none"/>
          </a:ln>
        </p:spPr>
      </p:cxnSp>
      <p:sp>
        <p:nvSpPr>
          <p:cNvPr id="63" name="Google Shape;63;p57"/>
          <p:cNvSpPr txBox="1"/>
          <p:nvPr>
            <p:ph idx="4" type="body"/>
          </p:nvPr>
        </p:nvSpPr>
        <p:spPr>
          <a:xfrm>
            <a:off x="399866" y="968510"/>
            <a:ext cx="11392287" cy="276999"/>
          </a:xfrm>
          <a:prstGeom prst="rect">
            <a:avLst/>
          </a:prstGeom>
          <a:noFill/>
          <a:ln>
            <a:noFill/>
          </a:ln>
        </p:spPr>
        <p:txBody>
          <a:bodyPr anchorCtr="0" anchor="t" bIns="0" lIns="0" spcFirstLastPara="1" rIns="108000" wrap="square" tIns="0">
            <a:spAutoFit/>
          </a:bodyPr>
          <a:lstStyle>
            <a:lvl1pPr indent="-228600" lvl="0" marL="457200" algn="l">
              <a:lnSpc>
                <a:spcPct val="100000"/>
              </a:lnSpc>
              <a:spcBef>
                <a:spcPts val="300"/>
              </a:spcBef>
              <a:spcAft>
                <a:spcPts val="0"/>
              </a:spcAft>
              <a:buClr>
                <a:schemeClr val="dk2"/>
              </a:buClr>
              <a:buSzPts val="1800"/>
              <a:buNone/>
              <a:defRPr sz="1800">
                <a:solidFill>
                  <a:schemeClr val="dk2"/>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57"/>
          <p:cNvSpPr txBox="1"/>
          <p:nvPr>
            <p:ph idx="5" type="body"/>
          </p:nvPr>
        </p:nvSpPr>
        <p:spPr>
          <a:xfrm>
            <a:off x="400050" y="1666044"/>
            <a:ext cx="3587109" cy="679418"/>
          </a:xfrm>
          <a:prstGeom prst="rect">
            <a:avLst/>
          </a:prstGeom>
          <a:solidFill>
            <a:schemeClr val="lt2"/>
          </a:solidFill>
          <a:ln>
            <a:noFill/>
          </a:ln>
        </p:spPr>
        <p:txBody>
          <a:bodyPr anchorCtr="0" anchor="ctr" bIns="0" lIns="91425" spcFirstLastPara="1" rIns="91425" wrap="square" tIns="0">
            <a:noAutofit/>
          </a:bodyPr>
          <a:lstStyle>
            <a:lvl1pPr indent="-228600" lvl="0" marL="457200" algn="l">
              <a:lnSpc>
                <a:spcPct val="100000"/>
              </a:lnSpc>
              <a:spcBef>
                <a:spcPts val="300"/>
              </a:spcBef>
              <a:spcAft>
                <a:spcPts val="0"/>
              </a:spcAft>
              <a:buClr>
                <a:schemeClr val="lt1"/>
              </a:buClr>
              <a:buSzPts val="1800"/>
              <a:buNone/>
              <a:defRPr sz="1800"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57"/>
          <p:cNvSpPr txBox="1"/>
          <p:nvPr>
            <p:ph idx="6" type="body"/>
          </p:nvPr>
        </p:nvSpPr>
        <p:spPr>
          <a:xfrm>
            <a:off x="4338044" y="1666044"/>
            <a:ext cx="3587109" cy="679418"/>
          </a:xfrm>
          <a:prstGeom prst="rect">
            <a:avLst/>
          </a:prstGeom>
          <a:solidFill>
            <a:schemeClr val="dk2"/>
          </a:solidFill>
          <a:ln>
            <a:noFill/>
          </a:ln>
        </p:spPr>
        <p:txBody>
          <a:bodyPr anchorCtr="0" anchor="ctr" bIns="0" lIns="91425" spcFirstLastPara="1" rIns="91425" wrap="square" tIns="0">
            <a:noAutofit/>
          </a:bodyPr>
          <a:lstStyle>
            <a:lvl1pPr indent="-228600" lvl="0" marL="457200" algn="l">
              <a:lnSpc>
                <a:spcPct val="100000"/>
              </a:lnSpc>
              <a:spcBef>
                <a:spcPts val="300"/>
              </a:spcBef>
              <a:spcAft>
                <a:spcPts val="0"/>
              </a:spcAft>
              <a:buClr>
                <a:schemeClr val="lt1"/>
              </a:buClr>
              <a:buSzPts val="1800"/>
              <a:buNone/>
              <a:defRPr sz="1800"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57"/>
          <p:cNvSpPr txBox="1"/>
          <p:nvPr>
            <p:ph idx="7" type="body"/>
          </p:nvPr>
        </p:nvSpPr>
        <p:spPr>
          <a:xfrm>
            <a:off x="8276040" y="3679693"/>
            <a:ext cx="3587109" cy="2084526"/>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300"/>
              </a:spcBef>
              <a:spcAft>
                <a:spcPts val="0"/>
              </a:spcAft>
              <a:buClr>
                <a:schemeClr val="dk1"/>
              </a:buClr>
              <a:buSzPts val="1599"/>
              <a:buChar char="•"/>
              <a:defRPr sz="1599">
                <a:solidFill>
                  <a:schemeClr val="dk1"/>
                </a:solidFill>
              </a:defRPr>
            </a:lvl1pPr>
            <a:lvl2pPr indent="-309829" lvl="1" marL="914400" algn="l">
              <a:lnSpc>
                <a:spcPct val="100000"/>
              </a:lnSpc>
              <a:spcBef>
                <a:spcPts val="3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3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67" name="Google Shape;67;p57"/>
          <p:cNvCxnSpPr/>
          <p:nvPr/>
        </p:nvCxnSpPr>
        <p:spPr>
          <a:xfrm rot="10800000">
            <a:off x="8105573" y="1808822"/>
            <a:ext cx="0" cy="3868079"/>
          </a:xfrm>
          <a:prstGeom prst="straightConnector1">
            <a:avLst/>
          </a:prstGeom>
          <a:noFill/>
          <a:ln cap="flat" cmpd="sng" w="12700">
            <a:solidFill>
              <a:schemeClr val="dk2"/>
            </a:solidFill>
            <a:prstDash val="solid"/>
            <a:miter lim="800000"/>
            <a:headEnd len="sm" w="sm" type="none"/>
            <a:tailEnd len="sm" w="sm" type="none"/>
          </a:ln>
        </p:spPr>
      </p:cxnSp>
      <p:sp>
        <p:nvSpPr>
          <p:cNvPr id="68" name="Google Shape;68;p57"/>
          <p:cNvSpPr txBox="1"/>
          <p:nvPr>
            <p:ph idx="8" type="body"/>
          </p:nvPr>
        </p:nvSpPr>
        <p:spPr>
          <a:xfrm>
            <a:off x="8276040" y="1664596"/>
            <a:ext cx="3587109" cy="679418"/>
          </a:xfrm>
          <a:prstGeom prst="rect">
            <a:avLst/>
          </a:prstGeom>
          <a:solidFill>
            <a:schemeClr val="accent1"/>
          </a:solidFill>
          <a:ln>
            <a:noFill/>
          </a:ln>
        </p:spPr>
        <p:txBody>
          <a:bodyPr anchorCtr="0" anchor="ctr" bIns="0" lIns="91425" spcFirstLastPara="1" rIns="91425" wrap="square" tIns="0">
            <a:noAutofit/>
          </a:bodyPr>
          <a:lstStyle>
            <a:lvl1pPr indent="-228600" lvl="0" marL="457200" algn="l">
              <a:lnSpc>
                <a:spcPct val="100000"/>
              </a:lnSpc>
              <a:spcBef>
                <a:spcPts val="300"/>
              </a:spcBef>
              <a:spcAft>
                <a:spcPts val="0"/>
              </a:spcAft>
              <a:buClr>
                <a:schemeClr val="lt1"/>
              </a:buClr>
              <a:buSzPts val="1800"/>
              <a:buNone/>
              <a:defRPr sz="1800"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57"/>
          <p:cNvSpPr/>
          <p:nvPr>
            <p:ph idx="9" type="pic"/>
          </p:nvPr>
        </p:nvSpPr>
        <p:spPr>
          <a:xfrm>
            <a:off x="400050" y="2344738"/>
            <a:ext cx="3581429" cy="1246187"/>
          </a:xfrm>
          <a:prstGeom prst="rect">
            <a:avLst/>
          </a:prstGeom>
          <a:noFill/>
          <a:ln>
            <a:noFill/>
          </a:ln>
        </p:spPr>
        <p:txBody>
          <a:bodyPr anchorCtr="0" anchor="ctr" bIns="0" lIns="0" spcFirstLastPara="1" rIns="0" wrap="square" tIns="0">
            <a:noAutofit/>
          </a:bodyPr>
          <a:lstStyle>
            <a:lvl1pPr lvl="0" marR="0" rtl="0" algn="ctr">
              <a:lnSpc>
                <a:spcPct val="100000"/>
              </a:lnSpc>
              <a:spcBef>
                <a:spcPts val="300"/>
              </a:spcBef>
              <a:spcAft>
                <a:spcPts val="0"/>
              </a:spcAft>
              <a:buClr>
                <a:schemeClr val="dk1"/>
              </a:buClr>
              <a:buSzPts val="1599"/>
              <a:buFont typeface="Arial"/>
              <a:buNone/>
              <a:defRPr b="0" i="0" sz="1599" u="none" cap="none" strike="noStrike">
                <a:solidFill>
                  <a:schemeClr val="dk1"/>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70" name="Google Shape;70;p57"/>
          <p:cNvSpPr/>
          <p:nvPr>
            <p:ph idx="13" type="pic"/>
          </p:nvPr>
        </p:nvSpPr>
        <p:spPr>
          <a:xfrm>
            <a:off x="4338044" y="2344738"/>
            <a:ext cx="3581429" cy="1246187"/>
          </a:xfrm>
          <a:prstGeom prst="rect">
            <a:avLst/>
          </a:prstGeom>
          <a:noFill/>
          <a:ln>
            <a:noFill/>
          </a:ln>
        </p:spPr>
        <p:txBody>
          <a:bodyPr anchorCtr="0" anchor="ctr" bIns="0" lIns="0" spcFirstLastPara="1" rIns="0" wrap="square" tIns="0">
            <a:noAutofit/>
          </a:bodyPr>
          <a:lstStyle>
            <a:lvl1pPr lvl="0" marR="0" rtl="0" algn="ctr">
              <a:lnSpc>
                <a:spcPct val="100000"/>
              </a:lnSpc>
              <a:spcBef>
                <a:spcPts val="300"/>
              </a:spcBef>
              <a:spcAft>
                <a:spcPts val="0"/>
              </a:spcAft>
              <a:buClr>
                <a:schemeClr val="dk1"/>
              </a:buClr>
              <a:buSzPts val="1599"/>
              <a:buFont typeface="Arial"/>
              <a:buNone/>
              <a:defRPr b="0" i="0" sz="1599" u="none" cap="none" strike="noStrike">
                <a:solidFill>
                  <a:schemeClr val="dk1"/>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71" name="Google Shape;71;p57"/>
          <p:cNvSpPr/>
          <p:nvPr>
            <p:ph idx="14" type="pic"/>
          </p:nvPr>
        </p:nvSpPr>
        <p:spPr>
          <a:xfrm>
            <a:off x="8281720" y="2344738"/>
            <a:ext cx="3581429" cy="1246187"/>
          </a:xfrm>
          <a:prstGeom prst="rect">
            <a:avLst/>
          </a:prstGeom>
          <a:noFill/>
          <a:ln>
            <a:noFill/>
          </a:ln>
        </p:spPr>
        <p:txBody>
          <a:bodyPr anchorCtr="0" anchor="ctr" bIns="0" lIns="0" spcFirstLastPara="1" rIns="0" wrap="square" tIns="0">
            <a:noAutofit/>
          </a:bodyPr>
          <a:lstStyle>
            <a:lvl1pPr lvl="0" marR="0" rtl="0" algn="ctr">
              <a:lnSpc>
                <a:spcPct val="100000"/>
              </a:lnSpc>
              <a:spcBef>
                <a:spcPts val="300"/>
              </a:spcBef>
              <a:spcAft>
                <a:spcPts val="0"/>
              </a:spcAft>
              <a:buClr>
                <a:schemeClr val="dk1"/>
              </a:buClr>
              <a:buSzPts val="1599"/>
              <a:buFont typeface="Arial"/>
              <a:buNone/>
              <a:defRPr b="0" i="0" sz="1599" u="none" cap="none" strike="noStrike">
                <a:solidFill>
                  <a:schemeClr val="dk1"/>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86">
          <p15:clr>
            <a:srgbClr val="F26B43"/>
          </p15:clr>
        </p15:guide>
        <p15:guide id="2" pos="5569">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2 columns with divider">
  <p:cSld name="3_2 columns with divider">
    <p:spTree>
      <p:nvGrpSpPr>
        <p:cNvPr id="72" name="Shape 72"/>
        <p:cNvGrpSpPr/>
        <p:nvPr/>
      </p:nvGrpSpPr>
      <p:grpSpPr>
        <a:xfrm>
          <a:off x="0" y="0"/>
          <a:ext cx="0" cy="0"/>
          <a:chOff x="0" y="0"/>
          <a:chExt cx="0" cy="0"/>
        </a:xfrm>
      </p:grpSpPr>
      <p:sp>
        <p:nvSpPr>
          <p:cNvPr id="73" name="Google Shape;73;p58"/>
          <p:cNvSpPr txBox="1"/>
          <p:nvPr>
            <p:ph idx="1" type="body"/>
          </p:nvPr>
        </p:nvSpPr>
        <p:spPr>
          <a:xfrm>
            <a:off x="404784" y="2572519"/>
            <a:ext cx="3587109" cy="3248024"/>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0"/>
              </a:spcBef>
              <a:spcAft>
                <a:spcPts val="0"/>
              </a:spcAft>
              <a:buClr>
                <a:schemeClr val="dk1"/>
              </a:buClr>
              <a:buSzPts val="1599"/>
              <a:buChar char="•"/>
              <a:defRPr sz="1599">
                <a:solidFill>
                  <a:schemeClr val="dk1"/>
                </a:solidFill>
              </a:defRPr>
            </a:lvl1pPr>
            <a:lvl2pPr indent="-309829" lvl="1" marL="914400" algn="l">
              <a:lnSpc>
                <a:spcPct val="100000"/>
              </a:lnSpc>
              <a:spcBef>
                <a:spcPts val="3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3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58"/>
          <p:cNvSpPr txBox="1"/>
          <p:nvPr>
            <p:ph idx="2" type="body"/>
          </p:nvPr>
        </p:nvSpPr>
        <p:spPr>
          <a:xfrm>
            <a:off x="4342940" y="2572519"/>
            <a:ext cx="3587109" cy="3248024"/>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0"/>
              </a:spcBef>
              <a:spcAft>
                <a:spcPts val="0"/>
              </a:spcAft>
              <a:buClr>
                <a:schemeClr val="dk1"/>
              </a:buClr>
              <a:buSzPts val="1599"/>
              <a:buChar char="•"/>
              <a:defRPr sz="1599">
                <a:solidFill>
                  <a:schemeClr val="dk1"/>
                </a:solidFill>
              </a:defRPr>
            </a:lvl1pPr>
            <a:lvl2pPr indent="-309829" lvl="1" marL="914400" algn="l">
              <a:lnSpc>
                <a:spcPct val="100000"/>
              </a:lnSpc>
              <a:spcBef>
                <a:spcPts val="3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3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8"/>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2797"/>
              <a:buFont typeface="Arial"/>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8"/>
          <p:cNvSpPr txBox="1"/>
          <p:nvPr>
            <p:ph idx="3" type="body"/>
          </p:nvPr>
        </p:nvSpPr>
        <p:spPr>
          <a:xfrm>
            <a:off x="404790" y="6006967"/>
            <a:ext cx="11463417" cy="123111"/>
          </a:xfrm>
          <a:prstGeom prst="rect">
            <a:avLst/>
          </a:prstGeom>
          <a:noFill/>
          <a:ln>
            <a:noFill/>
          </a:ln>
        </p:spPr>
        <p:txBody>
          <a:bodyPr anchorCtr="0" anchor="b" bIns="0" lIns="0" spcFirstLastPara="1" rIns="0" wrap="square" tIns="0">
            <a:spAutoFit/>
          </a:bodyPr>
          <a:lstStyle>
            <a:lvl1pPr indent="-228600" lvl="0" marL="457200" algn="l">
              <a:lnSpc>
                <a:spcPct val="100000"/>
              </a:lnSpc>
              <a:spcBef>
                <a:spcPts val="0"/>
              </a:spcBef>
              <a:spcAft>
                <a:spcPts val="0"/>
              </a:spcAft>
              <a:buClr>
                <a:srgbClr val="7F7F7F"/>
              </a:buClr>
              <a:buSzPts val="799"/>
              <a:buNone/>
              <a:defRPr b="0" i="1" sz="799">
                <a:solidFill>
                  <a:srgbClr val="7F7F7F"/>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77" name="Google Shape;77;p58"/>
          <p:cNvCxnSpPr/>
          <p:nvPr/>
        </p:nvCxnSpPr>
        <p:spPr>
          <a:xfrm rot="10800000">
            <a:off x="4167417" y="1808822"/>
            <a:ext cx="0" cy="3868079"/>
          </a:xfrm>
          <a:prstGeom prst="straightConnector1">
            <a:avLst/>
          </a:prstGeom>
          <a:noFill/>
          <a:ln cap="flat" cmpd="sng" w="12700">
            <a:solidFill>
              <a:schemeClr val="dk2"/>
            </a:solidFill>
            <a:prstDash val="solid"/>
            <a:miter lim="800000"/>
            <a:headEnd len="sm" w="sm" type="none"/>
            <a:tailEnd len="sm" w="sm" type="none"/>
          </a:ln>
        </p:spPr>
      </p:cxnSp>
      <p:sp>
        <p:nvSpPr>
          <p:cNvPr id="78" name="Google Shape;78;p58"/>
          <p:cNvSpPr txBox="1"/>
          <p:nvPr>
            <p:ph idx="4" type="body"/>
          </p:nvPr>
        </p:nvSpPr>
        <p:spPr>
          <a:xfrm>
            <a:off x="399866" y="1057276"/>
            <a:ext cx="11392287" cy="276999"/>
          </a:xfrm>
          <a:prstGeom prst="rect">
            <a:avLst/>
          </a:prstGeom>
          <a:noFill/>
          <a:ln>
            <a:noFill/>
          </a:ln>
        </p:spPr>
        <p:txBody>
          <a:bodyPr anchorCtr="0" anchor="t" bIns="0" lIns="0" spcFirstLastPara="1" rIns="108000" wrap="square" tIns="0">
            <a:spAutoFit/>
          </a:bodyPr>
          <a:lstStyle>
            <a:lvl1pPr indent="-228600" lvl="0" marL="457200" algn="l">
              <a:lnSpc>
                <a:spcPct val="100000"/>
              </a:lnSpc>
              <a:spcBef>
                <a:spcPts val="0"/>
              </a:spcBef>
              <a:spcAft>
                <a:spcPts val="0"/>
              </a:spcAft>
              <a:buClr>
                <a:schemeClr val="dk2"/>
              </a:buClr>
              <a:buSzPts val="1800"/>
              <a:buNone/>
              <a:defRPr sz="1800">
                <a:solidFill>
                  <a:schemeClr val="dk2"/>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58"/>
          <p:cNvSpPr txBox="1"/>
          <p:nvPr>
            <p:ph idx="5" type="body"/>
          </p:nvPr>
        </p:nvSpPr>
        <p:spPr>
          <a:xfrm>
            <a:off x="400050" y="1809688"/>
            <a:ext cx="3587109" cy="679418"/>
          </a:xfrm>
          <a:prstGeom prst="rect">
            <a:avLst/>
          </a:prstGeom>
          <a:solidFill>
            <a:schemeClr val="lt2"/>
          </a:solidFill>
          <a:ln>
            <a:noFill/>
          </a:ln>
        </p:spPr>
        <p:txBody>
          <a:bodyPr anchorCtr="0" anchor="ctr" bIns="0" lIns="91425" spcFirstLastPara="1" rIns="91425" wrap="square" tIns="0">
            <a:noAutofit/>
          </a:bodyPr>
          <a:lstStyle>
            <a:lvl1pPr indent="-228600" lvl="0" marL="457200" algn="l">
              <a:lnSpc>
                <a:spcPct val="100000"/>
              </a:lnSpc>
              <a:spcBef>
                <a:spcPts val="300"/>
              </a:spcBef>
              <a:spcAft>
                <a:spcPts val="0"/>
              </a:spcAft>
              <a:buClr>
                <a:schemeClr val="lt1"/>
              </a:buClr>
              <a:buSzPts val="1800"/>
              <a:buNone/>
              <a:defRPr sz="1800"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58"/>
          <p:cNvSpPr txBox="1"/>
          <p:nvPr>
            <p:ph idx="6" type="body"/>
          </p:nvPr>
        </p:nvSpPr>
        <p:spPr>
          <a:xfrm>
            <a:off x="4338044" y="1809688"/>
            <a:ext cx="3587109" cy="679418"/>
          </a:xfrm>
          <a:prstGeom prst="rect">
            <a:avLst/>
          </a:prstGeom>
          <a:solidFill>
            <a:schemeClr val="dk2"/>
          </a:solidFill>
          <a:ln>
            <a:noFill/>
          </a:ln>
        </p:spPr>
        <p:txBody>
          <a:bodyPr anchorCtr="0" anchor="ctr" bIns="0" lIns="91425" spcFirstLastPara="1" rIns="91425" wrap="square" tIns="0">
            <a:noAutofit/>
          </a:bodyPr>
          <a:lstStyle>
            <a:lvl1pPr indent="-228600" lvl="0" marL="457200" algn="l">
              <a:lnSpc>
                <a:spcPct val="100000"/>
              </a:lnSpc>
              <a:spcBef>
                <a:spcPts val="300"/>
              </a:spcBef>
              <a:spcAft>
                <a:spcPts val="0"/>
              </a:spcAft>
              <a:buClr>
                <a:schemeClr val="lt1"/>
              </a:buClr>
              <a:buSzPts val="1800"/>
              <a:buNone/>
              <a:defRPr sz="1800"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8"/>
          <p:cNvSpPr txBox="1"/>
          <p:nvPr>
            <p:ph idx="7" type="body"/>
          </p:nvPr>
        </p:nvSpPr>
        <p:spPr>
          <a:xfrm>
            <a:off x="8281098" y="2571071"/>
            <a:ext cx="3587109" cy="3248024"/>
          </a:xfrm>
          <a:prstGeom prst="rect">
            <a:avLst/>
          </a:prstGeom>
          <a:noFill/>
          <a:ln>
            <a:noFill/>
          </a:ln>
        </p:spPr>
        <p:txBody>
          <a:bodyPr anchorCtr="0" anchor="t" bIns="0" lIns="0" spcFirstLastPara="1" rIns="0" wrap="square" tIns="0">
            <a:noAutofit/>
          </a:bodyPr>
          <a:lstStyle>
            <a:lvl1pPr indent="-330136" lvl="0" marL="457200" algn="l">
              <a:lnSpc>
                <a:spcPct val="100000"/>
              </a:lnSpc>
              <a:spcBef>
                <a:spcPts val="0"/>
              </a:spcBef>
              <a:spcAft>
                <a:spcPts val="0"/>
              </a:spcAft>
              <a:buClr>
                <a:schemeClr val="dk1"/>
              </a:buClr>
              <a:buSzPts val="1599"/>
              <a:buChar char="•"/>
              <a:defRPr sz="1599">
                <a:solidFill>
                  <a:schemeClr val="dk1"/>
                </a:solidFill>
              </a:defRPr>
            </a:lvl1pPr>
            <a:lvl2pPr indent="-309829" lvl="1" marL="914400" algn="l">
              <a:lnSpc>
                <a:spcPct val="100000"/>
              </a:lnSpc>
              <a:spcBef>
                <a:spcPts val="300"/>
              </a:spcBef>
              <a:spcAft>
                <a:spcPts val="0"/>
              </a:spcAft>
              <a:buClr>
                <a:schemeClr val="dk1"/>
              </a:buClr>
              <a:buSzPts val="1279"/>
              <a:buFont typeface="Arial"/>
              <a:buChar char="•"/>
              <a:defRPr sz="1599">
                <a:solidFill>
                  <a:schemeClr val="dk1"/>
                </a:solidFill>
              </a:defRPr>
            </a:lvl2pPr>
            <a:lvl3pPr indent="-317436" lvl="2" marL="1371600" algn="l">
              <a:lnSpc>
                <a:spcPct val="100000"/>
              </a:lnSpc>
              <a:spcBef>
                <a:spcPts val="300"/>
              </a:spcBef>
              <a:spcAft>
                <a:spcPts val="0"/>
              </a:spcAft>
              <a:buClr>
                <a:schemeClr val="dk1"/>
              </a:buClr>
              <a:buSzPts val="1399"/>
              <a:buChar char="‒"/>
              <a:defRPr sz="1399">
                <a:solidFill>
                  <a:schemeClr val="dk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82" name="Google Shape;82;p58"/>
          <p:cNvCxnSpPr/>
          <p:nvPr/>
        </p:nvCxnSpPr>
        <p:spPr>
          <a:xfrm rot="10800000">
            <a:off x="8105573" y="1808822"/>
            <a:ext cx="0" cy="3868079"/>
          </a:xfrm>
          <a:prstGeom prst="straightConnector1">
            <a:avLst/>
          </a:prstGeom>
          <a:noFill/>
          <a:ln cap="flat" cmpd="sng" w="12700">
            <a:solidFill>
              <a:schemeClr val="dk2"/>
            </a:solidFill>
            <a:prstDash val="solid"/>
            <a:miter lim="800000"/>
            <a:headEnd len="sm" w="sm" type="none"/>
            <a:tailEnd len="sm" w="sm" type="none"/>
          </a:ln>
        </p:spPr>
      </p:cxnSp>
      <p:sp>
        <p:nvSpPr>
          <p:cNvPr id="83" name="Google Shape;83;p58"/>
          <p:cNvSpPr txBox="1"/>
          <p:nvPr>
            <p:ph idx="8" type="body"/>
          </p:nvPr>
        </p:nvSpPr>
        <p:spPr>
          <a:xfrm>
            <a:off x="8276040" y="1808240"/>
            <a:ext cx="3587109" cy="679418"/>
          </a:xfrm>
          <a:prstGeom prst="rect">
            <a:avLst/>
          </a:prstGeom>
          <a:solidFill>
            <a:schemeClr val="accent1"/>
          </a:solidFill>
          <a:ln>
            <a:noFill/>
          </a:ln>
        </p:spPr>
        <p:txBody>
          <a:bodyPr anchorCtr="0" anchor="ctr" bIns="0" lIns="91425" spcFirstLastPara="1" rIns="91425" wrap="square" tIns="0">
            <a:noAutofit/>
          </a:bodyPr>
          <a:lstStyle>
            <a:lvl1pPr indent="-228600" lvl="0" marL="457200" algn="l">
              <a:lnSpc>
                <a:spcPct val="100000"/>
              </a:lnSpc>
              <a:spcBef>
                <a:spcPts val="300"/>
              </a:spcBef>
              <a:spcAft>
                <a:spcPts val="0"/>
              </a:spcAft>
              <a:buClr>
                <a:schemeClr val="lt1"/>
              </a:buClr>
              <a:buSzPts val="1800"/>
              <a:buNone/>
              <a:defRPr sz="1800" cap="none">
                <a:solidFill>
                  <a:schemeClr val="lt1"/>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86">
          <p15:clr>
            <a:srgbClr val="F26B43"/>
          </p15:clr>
        </p15:guide>
        <p15:guide id="2" pos="5569">
          <p15:clr>
            <a:srgbClr val="F26B43"/>
          </p15:clr>
        </p15:guide>
        <p15:guide id="3" orient="horz" pos="174">
          <p15:clr>
            <a:srgbClr val="F26B43"/>
          </p15:clr>
        </p15:guide>
        <p15:guide id="4" orient="horz" pos="853">
          <p15:clr>
            <a:srgbClr val="F26B43"/>
          </p15:clr>
        </p15:guide>
        <p15:guide id="5" orient="horz" pos="2690">
          <p15:clr>
            <a:srgbClr val="F26B43"/>
          </p15:clr>
        </p15:guide>
        <p15:guide id="6" orient="horz" pos="2932">
          <p15:clr>
            <a:srgbClr val="F26B43"/>
          </p15:clr>
        </p15:guide>
        <p15:guide id="7" orient="horz" pos="3120">
          <p15:clr>
            <a:srgbClr val="F26B43"/>
          </p15:clr>
        </p15:guide>
        <p15:guide id="8" pos="230">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 &amp; visual">
  <p:cSld name="2_Text &amp; visual">
    <p:spTree>
      <p:nvGrpSpPr>
        <p:cNvPr id="84" name="Shape 84"/>
        <p:cNvGrpSpPr/>
        <p:nvPr/>
      </p:nvGrpSpPr>
      <p:grpSpPr>
        <a:xfrm>
          <a:off x="0" y="0"/>
          <a:ext cx="0" cy="0"/>
          <a:chOff x="0" y="0"/>
          <a:chExt cx="0" cy="0"/>
        </a:xfrm>
      </p:grpSpPr>
      <p:sp>
        <p:nvSpPr>
          <p:cNvPr id="85" name="Google Shape;85;p59"/>
          <p:cNvSpPr txBox="1"/>
          <p:nvPr>
            <p:ph idx="1" type="body"/>
          </p:nvPr>
        </p:nvSpPr>
        <p:spPr>
          <a:xfrm>
            <a:off x="5457829" y="1898758"/>
            <a:ext cx="6410377" cy="3627783"/>
          </a:xfrm>
          <a:prstGeom prst="rect">
            <a:avLst/>
          </a:prstGeom>
          <a:solidFill>
            <a:schemeClr val="accent1"/>
          </a:solidFill>
          <a:ln>
            <a:noFill/>
          </a:ln>
        </p:spPr>
        <p:txBody>
          <a:bodyPr anchorCtr="0" anchor="ctr" bIns="182875" lIns="182875" spcFirstLastPara="1" rIns="182875" wrap="square" tIns="182875">
            <a:noAutofit/>
          </a:bodyPr>
          <a:lstStyle>
            <a:lvl1pPr indent="-228600" lvl="0" marL="457200" algn="l">
              <a:lnSpc>
                <a:spcPct val="100000"/>
              </a:lnSpc>
              <a:spcBef>
                <a:spcPts val="300"/>
              </a:spcBef>
              <a:spcAft>
                <a:spcPts val="0"/>
              </a:spcAft>
              <a:buClr>
                <a:schemeClr val="lt1"/>
              </a:buClr>
              <a:buSzPts val="1799"/>
              <a:buNone/>
              <a:defRPr sz="1799">
                <a:solidFill>
                  <a:schemeClr val="lt1"/>
                </a:solidFill>
              </a:defRPr>
            </a:lvl1pPr>
            <a:lvl2pPr indent="-228600" lvl="1" marL="914400" algn="l">
              <a:lnSpc>
                <a:spcPct val="100000"/>
              </a:lnSpc>
              <a:spcBef>
                <a:spcPts val="300"/>
              </a:spcBef>
              <a:spcAft>
                <a:spcPts val="0"/>
              </a:spcAft>
              <a:buClr>
                <a:schemeClr val="lt1"/>
              </a:buClr>
              <a:buSzPts val="1279"/>
              <a:buFont typeface="Arial"/>
              <a:buNone/>
              <a:defRPr sz="1599">
                <a:solidFill>
                  <a:schemeClr val="lt1"/>
                </a:solidFill>
              </a:defRPr>
            </a:lvl2pPr>
            <a:lvl3pPr indent="-228600" lvl="2" marL="1371600" algn="l">
              <a:lnSpc>
                <a:spcPct val="100000"/>
              </a:lnSpc>
              <a:spcBef>
                <a:spcPts val="300"/>
              </a:spcBef>
              <a:spcAft>
                <a:spcPts val="0"/>
              </a:spcAft>
              <a:buClr>
                <a:schemeClr val="lt1"/>
              </a:buClr>
              <a:buSzPts val="1399"/>
              <a:buNone/>
              <a:defRPr sz="1399">
                <a:solidFill>
                  <a:schemeClr val="lt1"/>
                </a:solidFill>
              </a:defRPr>
            </a:lvl3pPr>
            <a:lvl4pPr indent="-298386" lvl="3" marL="1828800" algn="l">
              <a:lnSpc>
                <a:spcPct val="90000"/>
              </a:lnSpc>
              <a:spcBef>
                <a:spcPts val="500"/>
              </a:spcBef>
              <a:spcAft>
                <a:spcPts val="0"/>
              </a:spcAft>
              <a:buClr>
                <a:schemeClr val="lt2"/>
              </a:buClr>
              <a:buSzPts val="1099"/>
              <a:buChar char="•"/>
              <a:defRPr>
                <a:solidFill>
                  <a:schemeClr val="lt2"/>
                </a:solidFill>
              </a:defRPr>
            </a:lvl4pPr>
            <a:lvl5pPr indent="-295338" lvl="4" marL="2286000" algn="l">
              <a:lnSpc>
                <a:spcPct val="90000"/>
              </a:lnSpc>
              <a:spcBef>
                <a:spcPts val="500"/>
              </a:spcBef>
              <a:spcAft>
                <a:spcPts val="0"/>
              </a:spcAft>
              <a:buClr>
                <a:schemeClr val="lt2"/>
              </a:buClr>
              <a:buSzPts val="1051"/>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59"/>
          <p:cNvSpPr/>
          <p:nvPr>
            <p:ph idx="2" type="pic"/>
          </p:nvPr>
        </p:nvSpPr>
        <p:spPr>
          <a:xfrm>
            <a:off x="404787" y="1898758"/>
            <a:ext cx="4859876" cy="3627783"/>
          </a:xfrm>
          <a:prstGeom prst="rect">
            <a:avLst/>
          </a:prstGeom>
          <a:noFill/>
          <a:ln>
            <a:noFill/>
          </a:ln>
        </p:spPr>
        <p:txBody>
          <a:bodyPr anchorCtr="0" anchor="ctr" bIns="0" lIns="0" spcFirstLastPara="1" rIns="0" wrap="square" tIns="0">
            <a:noAutofit/>
          </a:bodyPr>
          <a:lstStyle>
            <a:lvl1pPr lvl="0" marR="0" rtl="0" algn="ctr">
              <a:lnSpc>
                <a:spcPct val="100000"/>
              </a:lnSpc>
              <a:spcBef>
                <a:spcPts val="300"/>
              </a:spcBef>
              <a:spcAft>
                <a:spcPts val="0"/>
              </a:spcAft>
              <a:buClr>
                <a:schemeClr val="dk1"/>
              </a:buClr>
              <a:buSzPts val="1599"/>
              <a:buFont typeface="Arial"/>
              <a:buNone/>
              <a:defRPr b="0" i="0" sz="1599" u="none" cap="none" strike="noStrike">
                <a:solidFill>
                  <a:schemeClr val="dk1"/>
                </a:solidFill>
                <a:latin typeface="Arial"/>
                <a:ea typeface="Arial"/>
                <a:cs typeface="Arial"/>
                <a:sym typeface="Arial"/>
              </a:defRPr>
            </a:lvl1pPr>
            <a:lvl2pPr lvl="1"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lvl="4"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lvl="5"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87" name="Google Shape;87;p59"/>
          <p:cNvSpPr txBox="1"/>
          <p:nvPr>
            <p:ph idx="3" type="body"/>
          </p:nvPr>
        </p:nvSpPr>
        <p:spPr>
          <a:xfrm>
            <a:off x="404787" y="1062635"/>
            <a:ext cx="11382428" cy="36933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Clr>
                <a:schemeClr val="dk2"/>
              </a:buClr>
              <a:buSzPts val="1999"/>
              <a:buNone/>
              <a:defRPr sz="1999">
                <a:solidFill>
                  <a:schemeClr val="dk2"/>
                </a:solidFill>
              </a:defRPr>
            </a:lvl1pPr>
            <a:lvl2pPr indent="-320040" lvl="1" marL="914400" algn="l">
              <a:lnSpc>
                <a:spcPct val="100000"/>
              </a:lnSpc>
              <a:spcBef>
                <a:spcPts val="300"/>
              </a:spcBef>
              <a:spcAft>
                <a:spcPts val="0"/>
              </a:spcAft>
              <a:buClr>
                <a:schemeClr val="dk1"/>
              </a:buClr>
              <a:buSzPts val="144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90000"/>
              </a:lnSpc>
              <a:spcBef>
                <a:spcPts val="500"/>
              </a:spcBef>
              <a:spcAft>
                <a:spcPts val="0"/>
              </a:spcAft>
              <a:buClr>
                <a:schemeClr val="lt2"/>
              </a:buClr>
              <a:buSzPts val="1800"/>
              <a:buChar char="•"/>
              <a:defRPr/>
            </a:lvl4pPr>
            <a:lvl5pPr indent="-342900" lvl="4" marL="2286000" algn="l">
              <a:lnSpc>
                <a:spcPct val="9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59"/>
          <p:cNvSpPr txBox="1"/>
          <p:nvPr>
            <p:ph type="title"/>
          </p:nvPr>
        </p:nvSpPr>
        <p:spPr>
          <a:xfrm>
            <a:off x="404787" y="382820"/>
            <a:ext cx="11382428" cy="344325"/>
          </a:xfrm>
          <a:prstGeom prst="rect">
            <a:avLst/>
          </a:prstGeom>
          <a:noFill/>
          <a:ln>
            <a:noFill/>
          </a:ln>
        </p:spPr>
        <p:txBody>
          <a:bodyPr anchorCtr="0" anchor="t" bIns="0" lIns="0" spcFirstLastPara="1" rIns="0" wrap="square" tIns="0">
            <a:spAutoFit/>
          </a:bodyPr>
          <a:lstStyle>
            <a:lvl1pPr lvl="0" algn="l">
              <a:lnSpc>
                <a:spcPct val="80000"/>
              </a:lnSpc>
              <a:spcBef>
                <a:spcPts val="799"/>
              </a:spcBef>
              <a:spcAft>
                <a:spcPts val="0"/>
              </a:spcAft>
              <a:buClr>
                <a:schemeClr val="lt2"/>
              </a:buClr>
              <a:buSzPts val="2797"/>
              <a:buFont typeface="Arial"/>
              <a:buNone/>
              <a:defRPr/>
            </a:lvl1pPr>
            <a:lvl2pPr lvl="1">
              <a:spcBef>
                <a:spcPts val="799"/>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59"/>
          <p:cNvSpPr txBox="1"/>
          <p:nvPr>
            <p:ph idx="4" type="body"/>
          </p:nvPr>
        </p:nvSpPr>
        <p:spPr>
          <a:xfrm>
            <a:off x="404790" y="6006967"/>
            <a:ext cx="11463417" cy="123111"/>
          </a:xfrm>
          <a:prstGeom prst="rect">
            <a:avLst/>
          </a:prstGeom>
          <a:noFill/>
          <a:ln>
            <a:noFill/>
          </a:ln>
        </p:spPr>
        <p:txBody>
          <a:bodyPr anchorCtr="0" anchor="b" bIns="0" lIns="72000" spcFirstLastPara="1" rIns="0" wrap="square" tIns="0">
            <a:spAutoFit/>
          </a:bodyPr>
          <a:lstStyle>
            <a:lvl1pPr indent="-228600" lvl="0" marL="457200" algn="l">
              <a:lnSpc>
                <a:spcPct val="100000"/>
              </a:lnSpc>
              <a:spcBef>
                <a:spcPts val="300"/>
              </a:spcBef>
              <a:spcAft>
                <a:spcPts val="0"/>
              </a:spcAft>
              <a:buClr>
                <a:srgbClr val="7F7F7F"/>
              </a:buClr>
              <a:buSzPts val="799"/>
              <a:buNone/>
              <a:defRPr b="0" i="1" sz="799">
                <a:solidFill>
                  <a:srgbClr val="7F7F7F"/>
                </a:solidFill>
              </a:defRPr>
            </a:lvl1pPr>
            <a:lvl2pPr indent="-228600" lvl="1" marL="914400" algn="l">
              <a:lnSpc>
                <a:spcPct val="100000"/>
              </a:lnSpc>
              <a:spcBef>
                <a:spcPts val="300"/>
              </a:spcBef>
              <a:spcAft>
                <a:spcPts val="0"/>
              </a:spcAft>
              <a:buClr>
                <a:schemeClr val="dk1"/>
              </a:buClr>
              <a:buSzPts val="1279"/>
              <a:buFont typeface="Arial"/>
              <a:buNone/>
              <a:defRPr/>
            </a:lvl2pPr>
            <a:lvl3pPr indent="-228600" lvl="2" marL="1371600" algn="l">
              <a:lnSpc>
                <a:spcPct val="100000"/>
              </a:lnSpc>
              <a:spcBef>
                <a:spcPts val="300"/>
              </a:spcBef>
              <a:spcAft>
                <a:spcPts val="0"/>
              </a:spcAft>
              <a:buClr>
                <a:schemeClr val="dk1"/>
              </a:buClr>
              <a:buSzPts val="1399"/>
              <a:buNone/>
              <a:defRPr/>
            </a:lvl3pPr>
            <a:lvl4pPr indent="-228600" lvl="3" marL="1828800" algn="l">
              <a:lnSpc>
                <a:spcPct val="90000"/>
              </a:lnSpc>
              <a:spcBef>
                <a:spcPts val="500"/>
              </a:spcBef>
              <a:spcAft>
                <a:spcPts val="0"/>
              </a:spcAft>
              <a:buClr>
                <a:schemeClr val="lt2"/>
              </a:buClr>
              <a:buSzPts val="1099"/>
              <a:buNone/>
              <a:defRPr/>
            </a:lvl4pPr>
            <a:lvl5pPr indent="-228600" lvl="4" marL="2286000" algn="l">
              <a:lnSpc>
                <a:spcPct val="90000"/>
              </a:lnSpc>
              <a:spcBef>
                <a:spcPts val="500"/>
              </a:spcBef>
              <a:spcAft>
                <a:spcPts val="0"/>
              </a:spcAft>
              <a:buClr>
                <a:schemeClr val="lt2"/>
              </a:buClr>
              <a:buSzPts val="1051"/>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2" Type="http://schemas.openxmlformats.org/officeDocument/2006/relationships/theme" Target="../theme/theme1.xml"/><Relationship Id="rId41" Type="http://schemas.openxmlformats.org/officeDocument/2006/relationships/slideLayout" Target="../slideLayouts/slideLayout40.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 name="Shape 7"/>
        <p:cNvGrpSpPr/>
        <p:nvPr/>
      </p:nvGrpSpPr>
      <p:grpSpPr>
        <a:xfrm>
          <a:off x="0" y="0"/>
          <a:ext cx="0" cy="0"/>
          <a:chOff x="0" y="0"/>
          <a:chExt cx="0" cy="0"/>
        </a:xfrm>
      </p:grpSpPr>
      <p:sp>
        <p:nvSpPr>
          <p:cNvPr id="8" name="Google Shape;8;p50"/>
          <p:cNvSpPr txBox="1"/>
          <p:nvPr/>
        </p:nvSpPr>
        <p:spPr>
          <a:xfrm>
            <a:off x="382932" y="6219234"/>
            <a:ext cx="360037" cy="365125"/>
          </a:xfrm>
          <a:prstGeom prst="rect">
            <a:avLst/>
          </a:prstGeom>
          <a:noFill/>
          <a:ln>
            <a:noFill/>
          </a:ln>
        </p:spPr>
        <p:txBody>
          <a:bodyPr anchorCtr="0" anchor="ctr" bIns="45700" lIns="0" spcFirstLastPara="1" rIns="0" wrap="square" tIns="45700">
            <a:noAutofit/>
          </a:bodyPr>
          <a:lstStyle/>
          <a:p>
            <a:pPr indent="0" lvl="0" marL="0" marR="0" rtl="0" algn="r">
              <a:spcBef>
                <a:spcPts val="0"/>
              </a:spcBef>
              <a:spcAft>
                <a:spcPts val="0"/>
              </a:spcAft>
              <a:buNone/>
            </a:pPr>
            <a:fld id="{00000000-1234-1234-1234-123412341234}" type="slidenum">
              <a:rPr b="1" i="0" lang="en-GB" sz="900" u="none" cap="none" strike="noStrike">
                <a:solidFill>
                  <a:srgbClr val="233475"/>
                </a:solidFill>
                <a:latin typeface="Arial Black"/>
                <a:ea typeface="Arial Black"/>
                <a:cs typeface="Arial Black"/>
                <a:sym typeface="Arial Black"/>
              </a:rPr>
              <a:t>‹#›</a:t>
            </a:fld>
            <a:r>
              <a:rPr b="1" i="0" lang="en-GB" sz="900" u="none" cap="none" strike="noStrike">
                <a:solidFill>
                  <a:srgbClr val="233475"/>
                </a:solidFill>
                <a:latin typeface="Arial Black"/>
                <a:ea typeface="Arial Black"/>
                <a:cs typeface="Arial Black"/>
                <a:sym typeface="Arial Black"/>
              </a:rPr>
              <a:t> ‒ </a:t>
            </a:r>
            <a:endParaRPr/>
          </a:p>
        </p:txBody>
      </p:sp>
      <p:sp>
        <p:nvSpPr>
          <p:cNvPr id="9" name="Google Shape;9;p50"/>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lvl1pPr lvl="0" marR="0" rtl="0" algn="l">
              <a:lnSpc>
                <a:spcPct val="80000"/>
              </a:lnSpc>
              <a:spcBef>
                <a:spcPts val="799"/>
              </a:spcBef>
              <a:spcAft>
                <a:spcPts val="0"/>
              </a:spcAft>
              <a:buClr>
                <a:schemeClr val="lt2"/>
              </a:buClr>
              <a:buSzPts val="2797"/>
              <a:buFont typeface="Arial"/>
              <a:buNone/>
              <a:defRPr b="0" i="0" sz="2797" u="none" cap="none" strike="noStrike">
                <a:solidFill>
                  <a:schemeClr val="lt2"/>
                </a:solidFill>
                <a:latin typeface="Arial"/>
                <a:ea typeface="Arial"/>
                <a:cs typeface="Arial"/>
                <a:sym typeface="Arial"/>
              </a:defRPr>
            </a:lvl1pPr>
            <a:lvl2pPr lvl="1">
              <a:spcBef>
                <a:spcPts val="799"/>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50"/>
          <p:cNvSpPr txBox="1"/>
          <p:nvPr>
            <p:ph idx="1" type="body"/>
          </p:nvPr>
        </p:nvSpPr>
        <p:spPr>
          <a:xfrm>
            <a:off x="404787" y="1808822"/>
            <a:ext cx="11399540" cy="3868079"/>
          </a:xfrm>
          <a:prstGeom prst="rect">
            <a:avLst/>
          </a:prstGeom>
          <a:noFill/>
          <a:ln>
            <a:noFill/>
          </a:ln>
        </p:spPr>
        <p:txBody>
          <a:bodyPr anchorCtr="0" anchor="t" bIns="0" lIns="0" spcFirstLastPara="1" rIns="0" wrap="square" tIns="0">
            <a:noAutofit/>
          </a:bodyPr>
          <a:lstStyle>
            <a:lvl1pPr indent="-330136" lvl="0" marL="457200" marR="0" rtl="0" algn="l">
              <a:lnSpc>
                <a:spcPct val="100000"/>
              </a:lnSpc>
              <a:spcBef>
                <a:spcPts val="300"/>
              </a:spcBef>
              <a:spcAft>
                <a:spcPts val="0"/>
              </a:spcAft>
              <a:buClr>
                <a:schemeClr val="dk1"/>
              </a:buClr>
              <a:buSzPts val="1599"/>
              <a:buFont typeface="Arial"/>
              <a:buChar char="•"/>
              <a:defRPr b="0" i="0" sz="1599" u="none" cap="none" strike="noStrike">
                <a:solidFill>
                  <a:schemeClr val="dk1"/>
                </a:solidFill>
                <a:latin typeface="Arial"/>
                <a:ea typeface="Arial"/>
                <a:cs typeface="Arial"/>
                <a:sym typeface="Arial"/>
              </a:defRPr>
            </a:lvl1pPr>
            <a:lvl2pPr indent="-309829" lvl="1" marL="914400" marR="0" rtl="0" algn="l">
              <a:lnSpc>
                <a:spcPct val="100000"/>
              </a:lnSpc>
              <a:spcBef>
                <a:spcPts val="300"/>
              </a:spcBef>
              <a:spcAft>
                <a:spcPts val="0"/>
              </a:spcAft>
              <a:buClr>
                <a:schemeClr val="dk1"/>
              </a:buClr>
              <a:buSzPts val="1279"/>
              <a:buFont typeface="Arial"/>
              <a:buChar char="•"/>
              <a:defRPr b="0" i="0" sz="1599" u="none" cap="none" strike="noStrike">
                <a:solidFill>
                  <a:schemeClr val="dk1"/>
                </a:solidFill>
                <a:latin typeface="Arial"/>
                <a:ea typeface="Arial"/>
                <a:cs typeface="Arial"/>
                <a:sym typeface="Arial"/>
              </a:defRPr>
            </a:lvl2pPr>
            <a:lvl3pPr indent="-317436" lvl="2" marL="1371600" marR="0" rtl="0" algn="l">
              <a:lnSpc>
                <a:spcPct val="100000"/>
              </a:lnSpc>
              <a:spcBef>
                <a:spcPts val="300"/>
              </a:spcBef>
              <a:spcAft>
                <a:spcPts val="0"/>
              </a:spcAft>
              <a:buClr>
                <a:schemeClr val="dk1"/>
              </a:buClr>
              <a:buSzPts val="1399"/>
              <a:buFont typeface="Arial"/>
              <a:buChar char="‒"/>
              <a:defRPr b="0" i="0" sz="1399" u="none" cap="none" strike="noStrike">
                <a:solidFill>
                  <a:schemeClr val="dk1"/>
                </a:solidFill>
                <a:latin typeface="Arial"/>
                <a:ea typeface="Arial"/>
                <a:cs typeface="Arial"/>
                <a:sym typeface="Arial"/>
              </a:defRPr>
            </a:lvl3pPr>
            <a:lvl4pPr indent="-298386" lvl="3" marL="1828800" marR="0" rtl="0" algn="l">
              <a:lnSpc>
                <a:spcPct val="90000"/>
              </a:lnSpc>
              <a:spcBef>
                <a:spcPts val="500"/>
              </a:spcBef>
              <a:spcAft>
                <a:spcPts val="0"/>
              </a:spcAft>
              <a:buClr>
                <a:schemeClr val="lt2"/>
              </a:buClr>
              <a:buSzPts val="1099"/>
              <a:buFont typeface="Arial"/>
              <a:buChar char="•"/>
              <a:defRPr b="0" i="0" sz="1099" u="none" cap="none" strike="noStrike">
                <a:solidFill>
                  <a:schemeClr val="lt2"/>
                </a:solidFill>
                <a:latin typeface="Arial"/>
                <a:ea typeface="Arial"/>
                <a:cs typeface="Arial"/>
                <a:sym typeface="Arial"/>
              </a:defRPr>
            </a:lvl4pPr>
            <a:lvl5pPr indent="-295338" lvl="4" marL="2286000" marR="0" rtl="0" algn="l">
              <a:lnSpc>
                <a:spcPct val="90000"/>
              </a:lnSpc>
              <a:spcBef>
                <a:spcPts val="500"/>
              </a:spcBef>
              <a:spcAft>
                <a:spcPts val="0"/>
              </a:spcAft>
              <a:buClr>
                <a:schemeClr val="lt2"/>
              </a:buClr>
              <a:buSzPts val="1051"/>
              <a:buFont typeface="Helvetica Neue"/>
              <a:buChar char="−"/>
              <a:defRPr b="0" i="0" sz="1051" u="none" cap="none" strike="noStrike">
                <a:solidFill>
                  <a:schemeClr val="lt2"/>
                </a:solidFill>
                <a:latin typeface="Arial"/>
                <a:ea typeface="Arial"/>
                <a:cs typeface="Arial"/>
                <a:sym typeface="Arial"/>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pic>
        <p:nvPicPr>
          <p:cNvPr id="11" name="Google Shape;11;p50"/>
          <p:cNvPicPr preferRelativeResize="0"/>
          <p:nvPr/>
        </p:nvPicPr>
        <p:blipFill rotWithShape="1">
          <a:blip r:embed="rId1">
            <a:alphaModFix/>
          </a:blip>
          <a:srcRect b="0" l="0" r="0" t="0"/>
          <a:stretch/>
        </p:blipFill>
        <p:spPr>
          <a:xfrm>
            <a:off x="11303005" y="6172201"/>
            <a:ext cx="501320" cy="459192"/>
          </a:xfrm>
          <a:prstGeom prst="rect">
            <a:avLst/>
          </a:prstGeom>
          <a:noFill/>
          <a:ln>
            <a:noFill/>
          </a:ln>
        </p:spPr>
      </p:pic>
      <p:sp>
        <p:nvSpPr>
          <p:cNvPr id="12" name="Google Shape;12;p50"/>
          <p:cNvSpPr txBox="1"/>
          <p:nvPr/>
        </p:nvSpPr>
        <p:spPr>
          <a:xfrm>
            <a:off x="815317" y="6219234"/>
            <a:ext cx="10447709" cy="365125"/>
          </a:xfrm>
          <a:prstGeom prst="rect">
            <a:avLst/>
          </a:prstGeom>
          <a:noFill/>
          <a:ln>
            <a:noFill/>
          </a:ln>
        </p:spPr>
        <p:txBody>
          <a:bodyPr anchorCtr="0" anchor="ctr" bIns="45700" lIns="0" spcFirstLastPara="1" rIns="0" wrap="square" tIns="45700">
            <a:noAutofit/>
          </a:bodyPr>
          <a:lstStyle/>
          <a:p>
            <a:pPr indent="0" lvl="0" marL="0" marR="0" rtl="0" algn="l">
              <a:spcBef>
                <a:spcPts val="0"/>
              </a:spcBef>
              <a:spcAft>
                <a:spcPts val="0"/>
              </a:spcAft>
              <a:buNone/>
            </a:pPr>
            <a:r>
              <a:rPr b="0" i="0" lang="en-GB" sz="900" u="none" cap="none" strike="noStrike">
                <a:solidFill>
                  <a:srgbClr val="233475"/>
                </a:solidFill>
                <a:latin typeface="Arial"/>
                <a:ea typeface="Arial"/>
                <a:cs typeface="Arial"/>
                <a:sym typeface="Arial"/>
              </a:rPr>
              <a:t>©2021 Ipsos | Oral Nicotine Study </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2">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4.jpg"/><Relationship Id="rId4" Type="http://schemas.openxmlformats.org/officeDocument/2006/relationships/image" Target="../media/image22.jpg"/><Relationship Id="rId5" Type="http://schemas.openxmlformats.org/officeDocument/2006/relationships/image" Target="../media/image3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4.jpg"/><Relationship Id="rId4" Type="http://schemas.openxmlformats.org/officeDocument/2006/relationships/image" Target="../media/image36.jpg"/><Relationship Id="rId5" Type="http://schemas.openxmlformats.org/officeDocument/2006/relationships/image" Target="../media/image3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4.jpg"/><Relationship Id="rId4" Type="http://schemas.openxmlformats.org/officeDocument/2006/relationships/image" Target="../media/image36.jpg"/><Relationship Id="rId5"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4.jpg"/><Relationship Id="rId4" Type="http://schemas.openxmlformats.org/officeDocument/2006/relationships/image" Target="../media/image37.jpg"/><Relationship Id="rId5"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24.jpg"/><Relationship Id="rId4" Type="http://schemas.openxmlformats.org/officeDocument/2006/relationships/image" Target="../media/image39.jpg"/><Relationship Id="rId5"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2.jpg"/><Relationship Id="rId4" Type="http://schemas.openxmlformats.org/officeDocument/2006/relationships/image" Target="../media/image38.png"/><Relationship Id="rId5" Type="http://schemas.openxmlformats.org/officeDocument/2006/relationships/image" Target="../media/image40.png"/><Relationship Id="rId6"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5.jp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7.png"/><Relationship Id="rId7"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2.jpg"/><Relationship Id="rId4" Type="http://schemas.openxmlformats.org/officeDocument/2006/relationships/image" Target="../media/image51.png"/><Relationship Id="rId5"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5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chart" Target="../charts/chart1.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hart" Target="../charts/char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4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chart" Target="../charts/chart4.xml"/><Relationship Id="rId4" Type="http://schemas.openxmlformats.org/officeDocument/2006/relationships/chart" Target="../charts/char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5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49.jpg"/><Relationship Id="rId4" Type="http://schemas.openxmlformats.org/officeDocument/2006/relationships/chart" Target="../charts/char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5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5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56.jpg"/><Relationship Id="rId4" Type="http://schemas.openxmlformats.org/officeDocument/2006/relationships/image" Target="../media/image57.png"/><Relationship Id="rId5" Type="http://schemas.openxmlformats.org/officeDocument/2006/relationships/image" Target="../media/image59.png"/><Relationship Id="rId6" Type="http://schemas.openxmlformats.org/officeDocument/2006/relationships/image" Target="../media/image58.png"/><Relationship Id="rId7" Type="http://schemas.openxmlformats.org/officeDocument/2006/relationships/image" Target="../media/image6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60.jp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1.jp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62.jpg"/><Relationship Id="rId4" Type="http://schemas.openxmlformats.org/officeDocument/2006/relationships/image" Target="../media/image66.png"/><Relationship Id="rId5" Type="http://schemas.openxmlformats.org/officeDocument/2006/relationships/image" Target="../media/image6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6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6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6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61.jpg"/><Relationship Id="rId4" Type="http://schemas.openxmlformats.org/officeDocument/2006/relationships/image" Target="../media/image70.jpg"/><Relationship Id="rId5" Type="http://schemas.openxmlformats.org/officeDocument/2006/relationships/image" Target="../media/image6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7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3.jpg"/><Relationship Id="rId4" Type="http://schemas.openxmlformats.org/officeDocument/2006/relationships/image" Target="../media/image27.png"/><Relationship Id="rId5"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24.jpg"/><Relationship Id="rId4" Type="http://schemas.openxmlformats.org/officeDocument/2006/relationships/image" Target="../media/image22.jpg"/><Relationship Id="rId5"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5000"/>
          </a:blip>
          <a:stretch>
            <a:fillRect/>
          </a:stretch>
        </a:blipFill>
      </p:bgPr>
    </p:bg>
    <p:spTree>
      <p:nvGrpSpPr>
        <p:cNvPr id="369" name="Shape 369"/>
        <p:cNvGrpSpPr/>
        <p:nvPr/>
      </p:nvGrpSpPr>
      <p:grpSpPr>
        <a:xfrm>
          <a:off x="0" y="0"/>
          <a:ext cx="0" cy="0"/>
          <a:chOff x="0" y="0"/>
          <a:chExt cx="0" cy="0"/>
        </a:xfrm>
      </p:grpSpPr>
      <p:sp>
        <p:nvSpPr>
          <p:cNvPr id="370" name="Google Shape;370;p1"/>
          <p:cNvSpPr txBox="1"/>
          <p:nvPr>
            <p:ph idx="1" type="subTitle"/>
          </p:nvPr>
        </p:nvSpPr>
        <p:spPr>
          <a:xfrm>
            <a:off x="459132" y="2664813"/>
            <a:ext cx="7551997" cy="369161"/>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2300"/>
              <a:buNone/>
            </a:pPr>
            <a:r>
              <a:rPr lang="en-GB"/>
              <a:t>Research Report</a:t>
            </a:r>
            <a:endParaRPr/>
          </a:p>
        </p:txBody>
      </p:sp>
      <p:sp>
        <p:nvSpPr>
          <p:cNvPr id="371" name="Google Shape;371;p1"/>
          <p:cNvSpPr txBox="1"/>
          <p:nvPr>
            <p:ph type="ctrTitle"/>
          </p:nvPr>
        </p:nvSpPr>
        <p:spPr>
          <a:xfrm>
            <a:off x="459208" y="521854"/>
            <a:ext cx="9597232" cy="1853047"/>
          </a:xfrm>
          <a:prstGeom prst="rect">
            <a:avLst/>
          </a:prstGeom>
          <a:noFill/>
          <a:ln>
            <a:noFill/>
          </a:ln>
        </p:spPr>
        <p:txBody>
          <a:bodyPr anchorCtr="0" anchor="t" bIns="0" lIns="0" spcFirstLastPara="1" rIns="0" wrap="square" tIns="0">
            <a:noAutofit/>
          </a:bodyPr>
          <a:lstStyle/>
          <a:p>
            <a:pPr indent="0" lvl="0" marL="0" rtl="0" algn="l">
              <a:lnSpc>
                <a:spcPct val="70000"/>
              </a:lnSpc>
              <a:spcBef>
                <a:spcPts val="0"/>
              </a:spcBef>
              <a:spcAft>
                <a:spcPts val="0"/>
              </a:spcAft>
              <a:buClr>
                <a:schemeClr val="lt1"/>
              </a:buClr>
              <a:buSzPts val="6500"/>
              <a:buFont typeface="Arial Black"/>
              <a:buNone/>
            </a:pPr>
            <a:r>
              <a:rPr lang="en-GB"/>
              <a:t>ORAL NICOTINE USERS BEHAVIOUR STUDY</a:t>
            </a:r>
            <a:endParaRPr/>
          </a:p>
        </p:txBody>
      </p:sp>
      <p:sp>
        <p:nvSpPr>
          <p:cNvPr id="372" name="Google Shape;372;p1"/>
          <p:cNvSpPr txBox="1"/>
          <p:nvPr>
            <p:ph idx="2" type="body"/>
          </p:nvPr>
        </p:nvSpPr>
        <p:spPr>
          <a:xfrm>
            <a:off x="459133" y="4014516"/>
            <a:ext cx="5636867" cy="30764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1900"/>
              <a:buNone/>
            </a:pPr>
            <a:r>
              <a:rPr lang="en-GB"/>
              <a:t>Prepared by Ipsos</a:t>
            </a:r>
            <a:endParaRPr/>
          </a:p>
        </p:txBody>
      </p:sp>
      <p:sp>
        <p:nvSpPr>
          <p:cNvPr id="373" name="Google Shape;373;p1"/>
          <p:cNvSpPr txBox="1"/>
          <p:nvPr>
            <p:ph idx="3" type="body"/>
          </p:nvPr>
        </p:nvSpPr>
        <p:spPr>
          <a:xfrm>
            <a:off x="459317" y="4436533"/>
            <a:ext cx="5636683" cy="476251"/>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1500"/>
              <a:buNone/>
            </a:pPr>
            <a:r>
              <a:rPr lang="en-GB"/>
              <a:t>28 May,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10"/>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1"/>
              </a:buClr>
              <a:buSzPts val="2700"/>
              <a:buFont typeface="Arial"/>
              <a:buNone/>
            </a:pPr>
            <a:r>
              <a:rPr lang="en-GB"/>
              <a:t>IN THEIR OWN WORDS…</a:t>
            </a:r>
            <a:endParaRPr/>
          </a:p>
        </p:txBody>
      </p:sp>
      <p:sp>
        <p:nvSpPr>
          <p:cNvPr id="498" name="Google Shape;498;p10"/>
          <p:cNvSpPr txBox="1"/>
          <p:nvPr/>
        </p:nvSpPr>
        <p:spPr>
          <a:xfrm>
            <a:off x="5015880" y="1474331"/>
            <a:ext cx="4176464" cy="1061829"/>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lang="en-GB" sz="1600">
                <a:solidFill>
                  <a:schemeClr val="lt1"/>
                </a:solidFill>
                <a:latin typeface="Arial"/>
                <a:ea typeface="Arial"/>
                <a:cs typeface="Arial"/>
                <a:sym typeface="Arial"/>
              </a:rPr>
              <a:t>I must smoke a cigarette first thing in the morning, that is when I feel I am alive. It gives me stimulation, I feel good.”</a:t>
            </a:r>
            <a:endParaRPr/>
          </a:p>
          <a:p>
            <a:pPr indent="0" lvl="0" marL="0" marR="0" rtl="0" algn="l">
              <a:spcBef>
                <a:spcPts val="600"/>
              </a:spcBef>
              <a:spcAft>
                <a:spcPts val="0"/>
              </a:spcAft>
              <a:buNone/>
            </a:pPr>
            <a:r>
              <a:rPr b="1" i="1" lang="en-GB" sz="1600">
                <a:solidFill>
                  <a:schemeClr val="lt1"/>
                </a:solidFill>
                <a:latin typeface="Arial"/>
                <a:ea typeface="Arial"/>
                <a:cs typeface="Arial"/>
                <a:sym typeface="Arial"/>
              </a:rPr>
              <a:t>18-24 years</a:t>
            </a:r>
            <a:endParaRPr b="1" i="1" sz="1600">
              <a:solidFill>
                <a:schemeClr val="lt1"/>
              </a:solidFill>
              <a:latin typeface="Arial"/>
              <a:ea typeface="Arial"/>
              <a:cs typeface="Arial"/>
              <a:sym typeface="Arial"/>
            </a:endParaRPr>
          </a:p>
        </p:txBody>
      </p:sp>
      <p:sp>
        <p:nvSpPr>
          <p:cNvPr id="499" name="Google Shape;499;p10"/>
          <p:cNvSpPr txBox="1"/>
          <p:nvPr/>
        </p:nvSpPr>
        <p:spPr>
          <a:xfrm>
            <a:off x="5015880" y="3024969"/>
            <a:ext cx="4176464" cy="1354217"/>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lang="en-GB" sz="1600">
                <a:solidFill>
                  <a:schemeClr val="lt1"/>
                </a:solidFill>
                <a:latin typeface="Arial"/>
                <a:ea typeface="Arial"/>
                <a:cs typeface="Arial"/>
                <a:sym typeface="Arial"/>
              </a:rPr>
              <a:t>When I smoke, I must hide because of gender stigmatisation. A woman being seen in public smoking looks like you are committing a big sin which stresses me.”</a:t>
            </a:r>
            <a:endParaRPr/>
          </a:p>
          <a:p>
            <a:pPr indent="0" lvl="0" marL="0" marR="0" rtl="0" algn="l">
              <a:spcBef>
                <a:spcPts val="600"/>
              </a:spcBef>
              <a:spcAft>
                <a:spcPts val="0"/>
              </a:spcAft>
              <a:buNone/>
            </a:pPr>
            <a:r>
              <a:rPr b="1" i="1" lang="en-GB" sz="1600">
                <a:solidFill>
                  <a:schemeClr val="lt1"/>
                </a:solidFill>
                <a:latin typeface="Arial"/>
                <a:ea typeface="Arial"/>
                <a:cs typeface="Arial"/>
                <a:sym typeface="Arial"/>
              </a:rPr>
              <a:t>30-35 years</a:t>
            </a:r>
            <a:endParaRPr b="1" i="1" sz="1600">
              <a:solidFill>
                <a:schemeClr val="lt1"/>
              </a:solidFill>
              <a:latin typeface="Arial"/>
              <a:ea typeface="Arial"/>
              <a:cs typeface="Arial"/>
              <a:sym typeface="Arial"/>
            </a:endParaRPr>
          </a:p>
        </p:txBody>
      </p:sp>
      <p:sp>
        <p:nvSpPr>
          <p:cNvPr id="500" name="Google Shape;500;p10"/>
          <p:cNvSpPr txBox="1"/>
          <p:nvPr/>
        </p:nvSpPr>
        <p:spPr>
          <a:xfrm>
            <a:off x="5015880" y="4898980"/>
            <a:ext cx="4176464" cy="1061829"/>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lang="en-GB" sz="1600">
                <a:solidFill>
                  <a:schemeClr val="lt1"/>
                </a:solidFill>
                <a:latin typeface="Arial"/>
                <a:ea typeface="Arial"/>
                <a:cs typeface="Arial"/>
                <a:sym typeface="Arial"/>
              </a:rPr>
              <a:t>For me, the first frustration is the smoke. When I get to work, people complain but I am used to it, I don't care.”</a:t>
            </a:r>
            <a:endParaRPr/>
          </a:p>
          <a:p>
            <a:pPr indent="0" lvl="0" marL="0" marR="0" rtl="0" algn="l">
              <a:spcBef>
                <a:spcPts val="600"/>
              </a:spcBef>
              <a:spcAft>
                <a:spcPts val="0"/>
              </a:spcAft>
              <a:buNone/>
            </a:pPr>
            <a:r>
              <a:rPr b="1" i="1" lang="en-GB" sz="1600">
                <a:solidFill>
                  <a:schemeClr val="lt1"/>
                </a:solidFill>
                <a:latin typeface="Arial"/>
                <a:ea typeface="Arial"/>
                <a:cs typeface="Arial"/>
                <a:sym typeface="Arial"/>
              </a:rPr>
              <a:t>25-29 years</a:t>
            </a:r>
            <a:endParaRPr b="1" i="1" sz="1600">
              <a:solidFill>
                <a:schemeClr val="lt1"/>
              </a:solidFill>
              <a:latin typeface="Arial"/>
              <a:ea typeface="Arial"/>
              <a:cs typeface="Arial"/>
              <a:sym typeface="Arial"/>
            </a:endParaRPr>
          </a:p>
        </p:txBody>
      </p:sp>
      <p:cxnSp>
        <p:nvCxnSpPr>
          <p:cNvPr id="501" name="Google Shape;501;p10"/>
          <p:cNvCxnSpPr/>
          <p:nvPr/>
        </p:nvCxnSpPr>
        <p:spPr>
          <a:xfrm>
            <a:off x="5015880" y="2780928"/>
            <a:ext cx="2376264" cy="0"/>
          </a:xfrm>
          <a:prstGeom prst="straightConnector1">
            <a:avLst/>
          </a:prstGeom>
          <a:noFill/>
          <a:ln cap="flat" cmpd="sng" w="9525">
            <a:solidFill>
              <a:schemeClr val="dk2"/>
            </a:solidFill>
            <a:prstDash val="solid"/>
            <a:miter lim="800000"/>
            <a:headEnd len="sm" w="sm" type="none"/>
            <a:tailEnd len="sm" w="sm" type="none"/>
          </a:ln>
        </p:spPr>
      </p:cxnSp>
      <p:cxnSp>
        <p:nvCxnSpPr>
          <p:cNvPr id="502" name="Google Shape;502;p10"/>
          <p:cNvCxnSpPr/>
          <p:nvPr/>
        </p:nvCxnSpPr>
        <p:spPr>
          <a:xfrm>
            <a:off x="5015880" y="4653136"/>
            <a:ext cx="2376264" cy="0"/>
          </a:xfrm>
          <a:prstGeom prst="straightConnector1">
            <a:avLst/>
          </a:prstGeom>
          <a:noFill/>
          <a:ln cap="flat" cmpd="sng" w="9525">
            <a:solidFill>
              <a:schemeClr val="dk2"/>
            </a:solidFill>
            <a:prstDash val="solid"/>
            <a:miter lim="800000"/>
            <a:headEnd len="sm" w="sm" type="none"/>
            <a:tailEnd len="sm" w="sm" type="none"/>
          </a:ln>
        </p:spPr>
      </p:cxnSp>
      <p:pic>
        <p:nvPicPr>
          <p:cNvPr id="503" name="Google Shape;503;p10"/>
          <p:cNvPicPr preferRelativeResize="0"/>
          <p:nvPr/>
        </p:nvPicPr>
        <p:blipFill rotWithShape="1">
          <a:blip r:embed="rId3">
            <a:alphaModFix/>
          </a:blip>
          <a:srcRect b="0" l="0" r="0" t="0"/>
          <a:stretch/>
        </p:blipFill>
        <p:spPr>
          <a:xfrm>
            <a:off x="911424" y="1484784"/>
            <a:ext cx="3480725" cy="31683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11"/>
          <p:cNvSpPr txBox="1"/>
          <p:nvPr>
            <p:ph idx="1" type="body"/>
          </p:nvPr>
        </p:nvSpPr>
        <p:spPr>
          <a:xfrm>
            <a:off x="5457829" y="1898758"/>
            <a:ext cx="6410377" cy="3627783"/>
          </a:xfrm>
          <a:prstGeom prst="rect">
            <a:avLst/>
          </a:prstGeom>
          <a:solidFill>
            <a:schemeClr val="accent1"/>
          </a:solidFill>
          <a:ln>
            <a:noFill/>
          </a:ln>
        </p:spPr>
        <p:txBody>
          <a:bodyPr anchorCtr="0" anchor="ctr" bIns="182875" lIns="182875" spcFirstLastPara="1" rIns="182875" wrap="square" tIns="182875">
            <a:noAutofit/>
          </a:bodyPr>
          <a:lstStyle/>
          <a:p>
            <a:pPr indent="0" lvl="0" marL="0" rtl="0" algn="l">
              <a:lnSpc>
                <a:spcPct val="100000"/>
              </a:lnSpc>
              <a:spcBef>
                <a:spcPts val="0"/>
              </a:spcBef>
              <a:spcAft>
                <a:spcPts val="0"/>
              </a:spcAft>
              <a:buClr>
                <a:schemeClr val="lt1"/>
              </a:buClr>
              <a:buSzPts val="1700"/>
              <a:buNone/>
            </a:pPr>
            <a:r>
              <a:rPr lang="en-GB"/>
              <a:t> </a:t>
            </a:r>
            <a:endParaRPr/>
          </a:p>
        </p:txBody>
      </p:sp>
      <p:sp>
        <p:nvSpPr>
          <p:cNvPr id="509" name="Google Shape;509;p11"/>
          <p:cNvSpPr txBox="1"/>
          <p:nvPr>
            <p:ph idx="3" type="body"/>
          </p:nvPr>
        </p:nvSpPr>
        <p:spPr>
          <a:xfrm>
            <a:off x="410370" y="1172901"/>
            <a:ext cx="11382428" cy="610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900"/>
              <a:buNone/>
            </a:pPr>
            <a:r>
              <a:rPr lang="en-GB"/>
              <a:t>The temporary ban on oral nicotine pouches in the market frustrates many consumers, making them revert to smoking cigarettes</a:t>
            </a:r>
            <a:endParaRPr/>
          </a:p>
        </p:txBody>
      </p:sp>
      <p:sp>
        <p:nvSpPr>
          <p:cNvPr id="510" name="Google Shape;510;p11"/>
          <p:cNvSpPr txBox="1"/>
          <p:nvPr>
            <p:ph type="title"/>
          </p:nvPr>
        </p:nvSpPr>
        <p:spPr>
          <a:xfrm>
            <a:off x="404758" y="205384"/>
            <a:ext cx="11595897" cy="886397"/>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400"/>
              <a:buFont typeface="Arial"/>
              <a:buNone/>
            </a:pPr>
            <a:r>
              <a:rPr lang="en-GB" sz="2400"/>
              <a:t>WHEN ORAL NICOTINE POUCHES WERE INTRODUCED INTO THE KENYAN MARKET, THEY HELPED USERS IN THEIR JOURNEY TO SMOKE FEWER CIGARETTES</a:t>
            </a:r>
            <a:endParaRPr sz="2400"/>
          </a:p>
        </p:txBody>
      </p:sp>
      <p:sp>
        <p:nvSpPr>
          <p:cNvPr id="511" name="Google Shape;511;p11"/>
          <p:cNvSpPr txBox="1"/>
          <p:nvPr/>
        </p:nvSpPr>
        <p:spPr>
          <a:xfrm>
            <a:off x="6370292" y="2356975"/>
            <a:ext cx="4585450" cy="36933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600">
                <a:solidFill>
                  <a:schemeClr val="lt1"/>
                </a:solidFill>
                <a:latin typeface="Arial"/>
                <a:ea typeface="Arial"/>
                <a:cs typeface="Arial"/>
                <a:sym typeface="Arial"/>
              </a:rPr>
              <a:t>Smoking less compared to 2 years ago</a:t>
            </a:r>
            <a:endParaRPr sz="1600">
              <a:solidFill>
                <a:schemeClr val="lt1"/>
              </a:solidFill>
              <a:latin typeface="Arial"/>
              <a:ea typeface="Arial"/>
              <a:cs typeface="Arial"/>
              <a:sym typeface="Arial"/>
            </a:endParaRPr>
          </a:p>
        </p:txBody>
      </p:sp>
      <p:grpSp>
        <p:nvGrpSpPr>
          <p:cNvPr id="512" name="Google Shape;512;p11"/>
          <p:cNvGrpSpPr/>
          <p:nvPr/>
        </p:nvGrpSpPr>
        <p:grpSpPr>
          <a:xfrm>
            <a:off x="7033906" y="2937164"/>
            <a:ext cx="3258224" cy="472893"/>
            <a:chOff x="3814856" y="3951552"/>
            <a:chExt cx="810150" cy="156656"/>
          </a:xfrm>
        </p:grpSpPr>
        <p:sp>
          <p:nvSpPr>
            <p:cNvPr id="513" name="Google Shape;513;p11"/>
            <p:cNvSpPr/>
            <p:nvPr/>
          </p:nvSpPr>
          <p:spPr>
            <a:xfrm>
              <a:off x="3814856" y="3956543"/>
              <a:ext cx="127667" cy="151665"/>
            </a:xfrm>
            <a:prstGeom prst="star5">
              <a:avLst>
                <a:gd fmla="val 19098" name="adj"/>
                <a:gd fmla="val 105146" name="hf"/>
                <a:gd fmla="val 110557" name="vf"/>
              </a:avLst>
            </a:prstGeom>
            <a:solidFill>
              <a:schemeClr val="dk2"/>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4" name="Google Shape;514;p11"/>
            <p:cNvSpPr/>
            <p:nvPr/>
          </p:nvSpPr>
          <p:spPr>
            <a:xfrm>
              <a:off x="3980508" y="3954505"/>
              <a:ext cx="127667" cy="151665"/>
            </a:xfrm>
            <a:prstGeom prst="star5">
              <a:avLst>
                <a:gd fmla="val 19098" name="adj"/>
                <a:gd fmla="val 105146" name="hf"/>
                <a:gd fmla="val 110557" name="vf"/>
              </a:avLst>
            </a:prstGeom>
            <a:solidFill>
              <a:schemeClr val="dk2"/>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5" name="Google Shape;515;p11"/>
            <p:cNvSpPr/>
            <p:nvPr/>
          </p:nvSpPr>
          <p:spPr>
            <a:xfrm>
              <a:off x="4149848" y="3951553"/>
              <a:ext cx="127667" cy="151666"/>
            </a:xfrm>
            <a:prstGeom prst="star5">
              <a:avLst>
                <a:gd fmla="val 19098" name="adj"/>
                <a:gd fmla="val 105146" name="hf"/>
                <a:gd fmla="val 110557" name="vf"/>
              </a:avLst>
            </a:prstGeom>
            <a:solidFill>
              <a:schemeClr val="dk2"/>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6" name="Google Shape;516;p11"/>
            <p:cNvSpPr/>
            <p:nvPr/>
          </p:nvSpPr>
          <p:spPr>
            <a:xfrm>
              <a:off x="4322126" y="3951552"/>
              <a:ext cx="127667" cy="151666"/>
            </a:xfrm>
            <a:prstGeom prst="star5">
              <a:avLst>
                <a:gd fmla="val 19098" name="adj"/>
                <a:gd fmla="val 105146" name="hf"/>
                <a:gd fmla="val 110557" name="vf"/>
              </a:avLst>
            </a:prstGeom>
            <a:solidFill>
              <a:schemeClr val="dk2"/>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7" name="Google Shape;517;p11"/>
            <p:cNvSpPr/>
            <p:nvPr/>
          </p:nvSpPr>
          <p:spPr>
            <a:xfrm>
              <a:off x="4497339" y="3954772"/>
              <a:ext cx="127667" cy="151666"/>
            </a:xfrm>
            <a:prstGeom prst="star5">
              <a:avLst>
                <a:gd fmla="val 19098" name="adj"/>
                <a:gd fmla="val 105146" name="hf"/>
                <a:gd fmla="val 110557" name="vf"/>
              </a:avLst>
            </a:prstGeom>
            <a:solidFill>
              <a:srgbClr val="F2F2F2"/>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18" name="Google Shape;518;p11"/>
          <p:cNvSpPr/>
          <p:nvPr/>
        </p:nvSpPr>
        <p:spPr>
          <a:xfrm>
            <a:off x="10106203" y="5104201"/>
            <a:ext cx="289826" cy="261610"/>
          </a:xfrm>
          <a:prstGeom prst="star5">
            <a:avLst>
              <a:gd fmla="val 19098" name="adj"/>
              <a:gd fmla="val 105146" name="hf"/>
              <a:gd fmla="val 110557" name="vf"/>
            </a:avLst>
          </a:prstGeom>
          <a:solidFill>
            <a:schemeClr val="dk2"/>
          </a:solidFill>
          <a:ln>
            <a:noFill/>
          </a:ln>
          <a:effectLst>
            <a:outerShdw blurRad="44450" algn="ctr" dir="5400000" dist="27940">
              <a:srgbClr val="000000">
                <a:alpha val="31764"/>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9" name="Google Shape;519;p11"/>
          <p:cNvSpPr txBox="1"/>
          <p:nvPr/>
        </p:nvSpPr>
        <p:spPr>
          <a:xfrm>
            <a:off x="10478706" y="5152068"/>
            <a:ext cx="1308481" cy="26161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GB" sz="1100">
                <a:solidFill>
                  <a:schemeClr val="lt1"/>
                </a:solidFill>
                <a:latin typeface="Arial"/>
                <a:ea typeface="Arial"/>
                <a:cs typeface="Arial"/>
                <a:sym typeface="Arial"/>
              </a:rPr>
              <a:t>Extent of mentions  </a:t>
            </a:r>
            <a:endParaRPr sz="1100">
              <a:solidFill>
                <a:schemeClr val="lt1"/>
              </a:solidFill>
              <a:latin typeface="Arial"/>
              <a:ea typeface="Arial"/>
              <a:cs typeface="Arial"/>
              <a:sym typeface="Arial"/>
            </a:endParaRPr>
          </a:p>
        </p:txBody>
      </p:sp>
      <p:grpSp>
        <p:nvGrpSpPr>
          <p:cNvPr id="520" name="Google Shape;520;p11"/>
          <p:cNvGrpSpPr/>
          <p:nvPr/>
        </p:nvGrpSpPr>
        <p:grpSpPr>
          <a:xfrm>
            <a:off x="7082540" y="3991501"/>
            <a:ext cx="3160955" cy="341626"/>
            <a:chOff x="5949143" y="3570513"/>
            <a:chExt cx="2802971" cy="336675"/>
          </a:xfrm>
        </p:grpSpPr>
        <p:sp>
          <p:nvSpPr>
            <p:cNvPr id="521" name="Google Shape;521;p11"/>
            <p:cNvSpPr/>
            <p:nvPr/>
          </p:nvSpPr>
          <p:spPr>
            <a:xfrm rot="-5400000">
              <a:off x="7273275" y="2246381"/>
              <a:ext cx="154707" cy="2802971"/>
            </a:xfrm>
            <a:prstGeom prst="leftBracket">
              <a:avLst>
                <a:gd fmla="val 43116" name="adj"/>
              </a:avLst>
            </a:prstGeom>
            <a:noFill/>
            <a:ln cap="flat" cmpd="sng" w="28575">
              <a:solidFill>
                <a:schemeClr val="accent1"/>
              </a:solidFill>
              <a:prstDash val="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22" name="Google Shape;522;p11"/>
            <p:cNvSpPr/>
            <p:nvPr/>
          </p:nvSpPr>
          <p:spPr>
            <a:xfrm rot="10800000">
              <a:off x="7164853" y="3725220"/>
              <a:ext cx="371549" cy="181968"/>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3" name="Google Shape;523;p11"/>
            <p:cNvSpPr/>
            <p:nvPr/>
          </p:nvSpPr>
          <p:spPr>
            <a:xfrm rot="10800000">
              <a:off x="7164853" y="3677778"/>
              <a:ext cx="371549" cy="181968"/>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24" name="Google Shape;524;p11"/>
          <p:cNvSpPr txBox="1"/>
          <p:nvPr/>
        </p:nvSpPr>
        <p:spPr>
          <a:xfrm>
            <a:off x="8050949" y="3616638"/>
            <a:ext cx="1224136" cy="338554"/>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GB" sz="1600">
                <a:solidFill>
                  <a:schemeClr val="lt1"/>
                </a:solidFill>
                <a:latin typeface="Arial"/>
                <a:ea typeface="Arial"/>
                <a:cs typeface="Arial"/>
                <a:sym typeface="Arial"/>
              </a:rPr>
              <a:t>Triggers</a:t>
            </a:r>
            <a:endParaRPr b="1" sz="1600">
              <a:solidFill>
                <a:schemeClr val="lt1"/>
              </a:solidFill>
              <a:latin typeface="Arial"/>
              <a:ea typeface="Arial"/>
              <a:cs typeface="Arial"/>
              <a:sym typeface="Arial"/>
            </a:endParaRPr>
          </a:p>
        </p:txBody>
      </p:sp>
      <p:sp>
        <p:nvSpPr>
          <p:cNvPr id="525" name="Google Shape;525;p11"/>
          <p:cNvSpPr txBox="1"/>
          <p:nvPr/>
        </p:nvSpPr>
        <p:spPr>
          <a:xfrm>
            <a:off x="6862816" y="4477342"/>
            <a:ext cx="4585449" cy="646331"/>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GB" sz="1600">
                <a:solidFill>
                  <a:schemeClr val="lt1"/>
                </a:solidFill>
                <a:latin typeface="Arial"/>
                <a:ea typeface="Arial"/>
                <a:cs typeface="Arial"/>
                <a:sym typeface="Arial"/>
              </a:rPr>
              <a:t>Introduction of oral nicotine pouches in the market </a:t>
            </a:r>
            <a:endParaRPr/>
          </a:p>
          <a:p>
            <a:pPr indent="0" lvl="0" marL="0" marR="0" rtl="0" algn="ctr">
              <a:spcBef>
                <a:spcPts val="0"/>
              </a:spcBef>
              <a:spcAft>
                <a:spcPts val="0"/>
              </a:spcAft>
              <a:buNone/>
            </a:pPr>
            <a:r>
              <a:rPr lang="en-GB" sz="1600">
                <a:solidFill>
                  <a:schemeClr val="lt1"/>
                </a:solidFill>
                <a:latin typeface="Arial"/>
                <a:ea typeface="Arial"/>
                <a:cs typeface="Arial"/>
                <a:sym typeface="Arial"/>
              </a:rPr>
              <a:t>Reduced disposable income </a:t>
            </a:r>
            <a:endParaRPr sz="1600">
              <a:solidFill>
                <a:schemeClr val="lt1"/>
              </a:solidFill>
              <a:latin typeface="Arial"/>
              <a:ea typeface="Arial"/>
              <a:cs typeface="Arial"/>
              <a:sym typeface="Arial"/>
            </a:endParaRPr>
          </a:p>
        </p:txBody>
      </p:sp>
      <p:pic>
        <p:nvPicPr>
          <p:cNvPr id="526" name="Google Shape;526;p11"/>
          <p:cNvPicPr preferRelativeResize="0"/>
          <p:nvPr>
            <p:ph idx="2" type="pic"/>
          </p:nvPr>
        </p:nvPicPr>
        <p:blipFill rotWithShape="1">
          <a:blip r:embed="rId3">
            <a:alphaModFix/>
          </a:blip>
          <a:srcRect b="0" l="0" r="0" t="0"/>
          <a:stretch/>
        </p:blipFill>
        <p:spPr>
          <a:xfrm>
            <a:off x="404787" y="1898758"/>
            <a:ext cx="4859876" cy="362778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12"/>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1"/>
              </a:buClr>
              <a:buSzPts val="2700"/>
              <a:buFont typeface="Arial"/>
              <a:buNone/>
            </a:pPr>
            <a:r>
              <a:rPr lang="en-GB"/>
              <a:t>IN THEIR OWN WORDS…</a:t>
            </a:r>
            <a:endParaRPr/>
          </a:p>
        </p:txBody>
      </p:sp>
      <p:sp>
        <p:nvSpPr>
          <p:cNvPr id="532" name="Google Shape;532;p12"/>
          <p:cNvSpPr txBox="1"/>
          <p:nvPr/>
        </p:nvSpPr>
        <p:spPr>
          <a:xfrm>
            <a:off x="4985838" y="1412776"/>
            <a:ext cx="6771335" cy="1308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600">
                <a:solidFill>
                  <a:schemeClr val="lt1"/>
                </a:solidFill>
                <a:latin typeface="Arial"/>
                <a:ea typeface="Arial"/>
                <a:cs typeface="Arial"/>
                <a:sym typeface="Arial"/>
              </a:rPr>
              <a:t>Before, I was smoking more. I could even smoke one packet of </a:t>
            </a:r>
            <a:br>
              <a:rPr lang="en-GB" sz="1600">
                <a:solidFill>
                  <a:schemeClr val="lt1"/>
                </a:solidFill>
                <a:latin typeface="Arial"/>
                <a:ea typeface="Arial"/>
                <a:cs typeface="Arial"/>
                <a:sym typeface="Arial"/>
              </a:rPr>
            </a:br>
            <a:r>
              <a:rPr lang="en-GB" sz="1600">
                <a:solidFill>
                  <a:schemeClr val="lt1"/>
                </a:solidFill>
                <a:latin typeface="Arial"/>
                <a:ea typeface="Arial"/>
                <a:cs typeface="Arial"/>
                <a:sym typeface="Arial"/>
              </a:rPr>
              <a:t>cigarettes in a day. Introduction of oral nicotine pouches in the market made me to reduce smoking, then when they were banned, I found myself even smoking more than before. I just don’t know how to stop smoking.”</a:t>
            </a:r>
            <a:endParaRPr/>
          </a:p>
          <a:p>
            <a:pPr indent="0" lvl="0" marL="0" marR="0" rtl="0" algn="l">
              <a:spcBef>
                <a:spcPts val="600"/>
              </a:spcBef>
              <a:spcAft>
                <a:spcPts val="0"/>
              </a:spcAft>
              <a:buNone/>
            </a:pPr>
            <a:r>
              <a:rPr b="1" lang="en-GB" sz="1600">
                <a:solidFill>
                  <a:schemeClr val="lt1"/>
                </a:solidFill>
                <a:latin typeface="Arial"/>
                <a:ea typeface="Arial"/>
                <a:cs typeface="Arial"/>
                <a:sym typeface="Arial"/>
              </a:rPr>
              <a:t>Over 35 years</a:t>
            </a:r>
            <a:endParaRPr/>
          </a:p>
        </p:txBody>
      </p:sp>
      <p:cxnSp>
        <p:nvCxnSpPr>
          <p:cNvPr id="533" name="Google Shape;533;p12"/>
          <p:cNvCxnSpPr/>
          <p:nvPr/>
        </p:nvCxnSpPr>
        <p:spPr>
          <a:xfrm>
            <a:off x="4985838" y="2852936"/>
            <a:ext cx="2376264" cy="0"/>
          </a:xfrm>
          <a:prstGeom prst="straightConnector1">
            <a:avLst/>
          </a:prstGeom>
          <a:noFill/>
          <a:ln cap="flat" cmpd="sng" w="9525">
            <a:solidFill>
              <a:schemeClr val="dk2"/>
            </a:solidFill>
            <a:prstDash val="solid"/>
            <a:miter lim="800000"/>
            <a:headEnd len="sm" w="sm" type="none"/>
            <a:tailEnd len="sm" w="sm" type="none"/>
          </a:ln>
        </p:spPr>
      </p:cxnSp>
      <p:pic>
        <p:nvPicPr>
          <p:cNvPr id="534" name="Google Shape;534;p12"/>
          <p:cNvPicPr preferRelativeResize="0"/>
          <p:nvPr/>
        </p:nvPicPr>
        <p:blipFill rotWithShape="1">
          <a:blip r:embed="rId3">
            <a:alphaModFix/>
          </a:blip>
          <a:srcRect b="0" l="0" r="0" t="0"/>
          <a:stretch/>
        </p:blipFill>
        <p:spPr>
          <a:xfrm>
            <a:off x="911424" y="1484784"/>
            <a:ext cx="3480725" cy="3168352"/>
          </a:xfrm>
          <a:prstGeom prst="rect">
            <a:avLst/>
          </a:prstGeom>
          <a:noFill/>
          <a:ln>
            <a:noFill/>
          </a:ln>
        </p:spPr>
      </p:pic>
      <p:sp>
        <p:nvSpPr>
          <p:cNvPr id="535" name="Google Shape;535;p12"/>
          <p:cNvSpPr txBox="1"/>
          <p:nvPr/>
        </p:nvSpPr>
        <p:spPr>
          <a:xfrm>
            <a:off x="4985838" y="3068960"/>
            <a:ext cx="6771335" cy="115212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600">
                <a:solidFill>
                  <a:schemeClr val="lt1"/>
                </a:solidFill>
                <a:latin typeface="Arial"/>
                <a:ea typeface="Arial"/>
                <a:cs typeface="Arial"/>
                <a:sym typeface="Arial"/>
              </a:rPr>
              <a:t>There were some nicotine pouches that came onto the market, and I used to take those most of the time and I somehow forgot about cigarettes. </a:t>
            </a:r>
            <a:br>
              <a:rPr lang="en-GB" sz="1600">
                <a:solidFill>
                  <a:schemeClr val="lt1"/>
                </a:solidFill>
                <a:latin typeface="Arial"/>
                <a:ea typeface="Arial"/>
                <a:cs typeface="Arial"/>
                <a:sym typeface="Arial"/>
              </a:rPr>
            </a:br>
            <a:r>
              <a:rPr lang="en-GB" sz="1600">
                <a:solidFill>
                  <a:schemeClr val="lt1"/>
                </a:solidFill>
                <a:latin typeface="Arial"/>
                <a:ea typeface="Arial"/>
                <a:cs typeface="Arial"/>
                <a:sym typeface="Arial"/>
              </a:rPr>
              <a:t>But when the nicotine pouches were banned, I went back to cigarettes.”</a:t>
            </a:r>
            <a:endParaRPr/>
          </a:p>
        </p:txBody>
      </p:sp>
      <p:cxnSp>
        <p:nvCxnSpPr>
          <p:cNvPr id="536" name="Google Shape;536;p12"/>
          <p:cNvCxnSpPr/>
          <p:nvPr/>
        </p:nvCxnSpPr>
        <p:spPr>
          <a:xfrm>
            <a:off x="4985838" y="4365104"/>
            <a:ext cx="2376264" cy="0"/>
          </a:xfrm>
          <a:prstGeom prst="straightConnector1">
            <a:avLst/>
          </a:prstGeom>
          <a:noFill/>
          <a:ln cap="flat" cmpd="sng" w="9525">
            <a:solidFill>
              <a:schemeClr val="dk2"/>
            </a:solidFill>
            <a:prstDash val="solid"/>
            <a:miter lim="800000"/>
            <a:headEnd len="sm" w="sm" type="none"/>
            <a:tailEnd len="sm" w="sm" type="none"/>
          </a:ln>
        </p:spPr>
      </p:cxnSp>
      <p:sp>
        <p:nvSpPr>
          <p:cNvPr id="537" name="Google Shape;537;p12"/>
          <p:cNvSpPr txBox="1"/>
          <p:nvPr/>
        </p:nvSpPr>
        <p:spPr>
          <a:xfrm>
            <a:off x="4985837" y="4569221"/>
            <a:ext cx="6771335" cy="1380055"/>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600">
                <a:solidFill>
                  <a:schemeClr val="lt1"/>
                </a:solidFill>
                <a:latin typeface="Arial"/>
                <a:ea typeface="Arial"/>
                <a:cs typeface="Arial"/>
                <a:sym typeface="Arial"/>
              </a:rPr>
              <a:t>When nicotine pouches were introduced, I started smoking less. They made it easier to get the same sensation without having to smoke. </a:t>
            </a:r>
            <a:br>
              <a:rPr lang="en-GB" sz="1600">
                <a:solidFill>
                  <a:schemeClr val="lt1"/>
                </a:solidFill>
                <a:latin typeface="Arial"/>
                <a:ea typeface="Arial"/>
                <a:cs typeface="Arial"/>
                <a:sym typeface="Arial"/>
              </a:rPr>
            </a:br>
            <a:r>
              <a:rPr lang="en-GB" sz="1600">
                <a:solidFill>
                  <a:schemeClr val="lt1"/>
                </a:solidFill>
                <a:latin typeface="Arial"/>
                <a:ea typeface="Arial"/>
                <a:cs typeface="Arial"/>
                <a:sym typeface="Arial"/>
              </a:rPr>
              <a:t>Also, when you want to smoke, you have to isolate yourself but with the pouches, you can continue doing what you were doing.”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1" name="Shape 541"/>
        <p:cNvGrpSpPr/>
        <p:nvPr/>
      </p:nvGrpSpPr>
      <p:grpSpPr>
        <a:xfrm>
          <a:off x="0" y="0"/>
          <a:ext cx="0" cy="0"/>
          <a:chOff x="0" y="0"/>
          <a:chExt cx="0" cy="0"/>
        </a:xfrm>
      </p:grpSpPr>
      <p:sp>
        <p:nvSpPr>
          <p:cNvPr id="542" name="Google Shape;542;p13"/>
          <p:cNvSpPr txBox="1"/>
          <p:nvPr>
            <p:ph idx="7" type="body"/>
          </p:nvPr>
        </p:nvSpPr>
        <p:spPr>
          <a:xfrm>
            <a:off x="8281098" y="2571071"/>
            <a:ext cx="3587109" cy="3248024"/>
          </a:xfrm>
          <a:prstGeom prst="rect">
            <a:avLst/>
          </a:prstGeom>
          <a:noFill/>
          <a:ln>
            <a:noFill/>
          </a:ln>
        </p:spPr>
        <p:txBody>
          <a:bodyPr anchorCtr="0" anchor="t" bIns="0" lIns="0" spcFirstLastPara="1" rIns="0" wrap="square" tIns="0">
            <a:noAutofit/>
          </a:bodyPr>
          <a:lstStyle/>
          <a:p>
            <a:pPr indent="-171446" lvl="0" marL="171446" rtl="0" algn="l">
              <a:lnSpc>
                <a:spcPct val="100000"/>
              </a:lnSpc>
              <a:spcBef>
                <a:spcPts val="0"/>
              </a:spcBef>
              <a:spcAft>
                <a:spcPts val="0"/>
              </a:spcAft>
              <a:buClr>
                <a:srgbClr val="C00000"/>
              </a:buClr>
              <a:buSzPts val="1400"/>
              <a:buFont typeface="Noto Sans Symbols"/>
              <a:buChar char="🗶"/>
            </a:pPr>
            <a:r>
              <a:rPr lang="en-GB" sz="1400"/>
              <a:t>Rolling is cumbersome</a:t>
            </a:r>
            <a:endParaRPr/>
          </a:p>
          <a:p>
            <a:pPr indent="-171446" lvl="0" marL="171446" rtl="0" algn="l">
              <a:lnSpc>
                <a:spcPct val="100000"/>
              </a:lnSpc>
              <a:spcBef>
                <a:spcPts val="300"/>
              </a:spcBef>
              <a:spcAft>
                <a:spcPts val="0"/>
              </a:spcAft>
              <a:buClr>
                <a:srgbClr val="C00000"/>
              </a:buClr>
              <a:buSzPts val="1400"/>
              <a:buFont typeface="Noto Sans Symbols"/>
              <a:buChar char="🗶"/>
            </a:pPr>
            <a:r>
              <a:rPr lang="en-GB" sz="1400"/>
              <a:t>Too much smoke</a:t>
            </a:r>
            <a:endParaRPr/>
          </a:p>
          <a:p>
            <a:pPr indent="-171446" lvl="0" marL="171446" rtl="0" algn="l">
              <a:lnSpc>
                <a:spcPct val="100000"/>
              </a:lnSpc>
              <a:spcBef>
                <a:spcPts val="300"/>
              </a:spcBef>
              <a:spcAft>
                <a:spcPts val="0"/>
              </a:spcAft>
              <a:buClr>
                <a:srgbClr val="C00000"/>
              </a:buClr>
              <a:buSzPts val="1400"/>
              <a:buFont typeface="Noto Sans Symbols"/>
              <a:buChar char="🗶"/>
            </a:pPr>
            <a:r>
              <a:rPr lang="en-GB" sz="1400"/>
              <a:t>Bad breath </a:t>
            </a:r>
            <a:endParaRPr/>
          </a:p>
        </p:txBody>
      </p:sp>
      <p:sp>
        <p:nvSpPr>
          <p:cNvPr id="543" name="Google Shape;543;p13"/>
          <p:cNvSpPr/>
          <p:nvPr/>
        </p:nvSpPr>
        <p:spPr>
          <a:xfrm>
            <a:off x="8405574" y="3813668"/>
            <a:ext cx="3448050" cy="1943100"/>
          </a:xfrm>
          <a:custGeom>
            <a:rect b="b" l="l" r="r" t="t"/>
            <a:pathLst>
              <a:path extrusionOk="0" h="1943100" w="3448050">
                <a:moveTo>
                  <a:pt x="3455861" y="0"/>
                </a:moveTo>
                <a:lnTo>
                  <a:pt x="3455861" y="1232345"/>
                </a:lnTo>
                <a:cubicBezTo>
                  <a:pt x="3455861" y="1382935"/>
                  <a:pt x="3333845" y="1504950"/>
                  <a:pt x="3183350" y="1504950"/>
                </a:cubicBezTo>
                <a:lnTo>
                  <a:pt x="442055" y="1504950"/>
                </a:lnTo>
                <a:lnTo>
                  <a:pt x="0" y="1947005"/>
                </a:lnTo>
                <a:lnTo>
                  <a:pt x="0" y="272510"/>
                </a:lnTo>
                <a:cubicBezTo>
                  <a:pt x="0" y="122015"/>
                  <a:pt x="122015" y="0"/>
                  <a:pt x="272510" y="0"/>
                </a:cubicBezTo>
                <a:lnTo>
                  <a:pt x="3455861" y="0"/>
                </a:lnTo>
                <a:close/>
              </a:path>
            </a:pathLst>
          </a:custGeom>
          <a:solidFill>
            <a:srgbClr val="7F7F7F"/>
          </a:solidFill>
          <a:ln>
            <a:noFill/>
          </a:ln>
        </p:spPr>
        <p:txBody>
          <a:bodyPr anchorCtr="0" anchor="t" bIns="45700" lIns="182875" spcFirstLastPara="1" rIns="182875" wrap="square" tIns="274300">
            <a:noAutofit/>
          </a:bodyPr>
          <a:lstStyle/>
          <a:p>
            <a:pPr indent="0" lvl="0" marL="0" marR="0" rtl="0" algn="l">
              <a:spcBef>
                <a:spcPts val="0"/>
              </a:spcBef>
              <a:spcAft>
                <a:spcPts val="0"/>
              </a:spcAft>
              <a:buNone/>
            </a:pPr>
            <a:r>
              <a:rPr lang="en-GB" sz="1400">
                <a:solidFill>
                  <a:schemeClr val="lt1"/>
                </a:solidFill>
                <a:latin typeface="Arial"/>
                <a:ea typeface="Arial"/>
                <a:cs typeface="Arial"/>
                <a:sym typeface="Arial"/>
              </a:rPr>
              <a:t>“Rolling is a bit cumbersome. Also, I think it just has so much smoke; your hands will be smelling of tobacco and the breath is terrible.” </a:t>
            </a:r>
            <a:r>
              <a:rPr b="1" i="1" lang="en-GB" sz="1400">
                <a:solidFill>
                  <a:schemeClr val="dk1"/>
                </a:solidFill>
                <a:latin typeface="Arial"/>
                <a:ea typeface="Arial"/>
                <a:cs typeface="Arial"/>
                <a:sym typeface="Arial"/>
              </a:rPr>
              <a:t>30-35 years </a:t>
            </a:r>
            <a:endParaRPr b="1" i="1" sz="1400">
              <a:solidFill>
                <a:schemeClr val="dk1"/>
              </a:solidFill>
              <a:latin typeface="Arial"/>
              <a:ea typeface="Arial"/>
              <a:cs typeface="Arial"/>
              <a:sym typeface="Arial"/>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544" name="Google Shape;544;p13"/>
          <p:cNvSpPr txBox="1"/>
          <p:nvPr>
            <p:ph idx="2" type="body"/>
          </p:nvPr>
        </p:nvSpPr>
        <p:spPr>
          <a:xfrm>
            <a:off x="4342940" y="2572519"/>
            <a:ext cx="3587109" cy="3248024"/>
          </a:xfrm>
          <a:prstGeom prst="rect">
            <a:avLst/>
          </a:prstGeom>
          <a:noFill/>
          <a:ln>
            <a:noFill/>
          </a:ln>
        </p:spPr>
        <p:txBody>
          <a:bodyPr anchorCtr="0" anchor="t" bIns="0" lIns="0" spcFirstLastPara="1" rIns="0" wrap="square" tIns="0">
            <a:noAutofit/>
          </a:bodyPr>
          <a:lstStyle/>
          <a:p>
            <a:pPr indent="-171446" lvl="0" marL="171446" rtl="0" algn="l">
              <a:lnSpc>
                <a:spcPct val="100000"/>
              </a:lnSpc>
              <a:spcBef>
                <a:spcPts val="0"/>
              </a:spcBef>
              <a:spcAft>
                <a:spcPts val="0"/>
              </a:spcAft>
              <a:buClr>
                <a:schemeClr val="dk1"/>
              </a:buClr>
              <a:buSzPts val="1400"/>
              <a:buFont typeface="Noto Sans Symbols"/>
              <a:buChar char="✔"/>
            </a:pPr>
            <a:r>
              <a:rPr lang="en-GB" sz="1400"/>
              <a:t>Strong sensation/stimulation compared to manufactured cigarettes </a:t>
            </a:r>
            <a:endParaRPr/>
          </a:p>
        </p:txBody>
      </p:sp>
      <p:sp>
        <p:nvSpPr>
          <p:cNvPr id="545" name="Google Shape;545;p13"/>
          <p:cNvSpPr txBox="1"/>
          <p:nvPr>
            <p:ph type="title"/>
          </p:nvPr>
        </p:nvSpPr>
        <p:spPr>
          <a:xfrm>
            <a:off x="404787" y="382819"/>
            <a:ext cx="11382428" cy="68865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CUMBERSOME PREPARATION DISCOURAGES USAGE OF HAND-ROLLED CIGARETTES </a:t>
            </a:r>
            <a:endParaRPr/>
          </a:p>
        </p:txBody>
      </p:sp>
      <p:sp>
        <p:nvSpPr>
          <p:cNvPr id="546" name="Google Shape;546;p13"/>
          <p:cNvSpPr txBox="1"/>
          <p:nvPr>
            <p:ph idx="4" type="body"/>
          </p:nvPr>
        </p:nvSpPr>
        <p:spPr>
          <a:xfrm>
            <a:off x="399866" y="1057276"/>
            <a:ext cx="11392287" cy="553998"/>
          </a:xfrm>
          <a:prstGeom prst="rect">
            <a:avLst/>
          </a:prstGeom>
          <a:noFill/>
          <a:ln>
            <a:noFill/>
          </a:ln>
        </p:spPr>
        <p:txBody>
          <a:bodyPr anchorCtr="0" anchor="t" bIns="0" lIns="0" spcFirstLastPara="1" rIns="108000" wrap="square" tIns="0">
            <a:spAutoFit/>
          </a:bodyPr>
          <a:lstStyle/>
          <a:p>
            <a:pPr indent="0" lvl="0" marL="0" rtl="0" algn="l">
              <a:lnSpc>
                <a:spcPct val="100000"/>
              </a:lnSpc>
              <a:spcBef>
                <a:spcPts val="0"/>
              </a:spcBef>
              <a:spcAft>
                <a:spcPts val="0"/>
              </a:spcAft>
              <a:buClr>
                <a:schemeClr val="dk2"/>
              </a:buClr>
              <a:buSzPts val="1800"/>
              <a:buNone/>
            </a:pPr>
            <a:r>
              <a:rPr lang="en-GB"/>
              <a:t>Those who prefer hand-rolled cigarettes cite that they provide a better “kick” than manufactured </a:t>
            </a:r>
            <a:endParaRPr/>
          </a:p>
          <a:p>
            <a:pPr indent="0" lvl="0" marL="0" rtl="0" algn="l">
              <a:lnSpc>
                <a:spcPct val="100000"/>
              </a:lnSpc>
              <a:spcBef>
                <a:spcPts val="0"/>
              </a:spcBef>
              <a:spcAft>
                <a:spcPts val="0"/>
              </a:spcAft>
              <a:buClr>
                <a:schemeClr val="dk2"/>
              </a:buClr>
              <a:buSzPts val="1800"/>
              <a:buNone/>
            </a:pPr>
            <a:r>
              <a:rPr lang="en-GB"/>
              <a:t>cigarettes</a:t>
            </a:r>
            <a:endParaRPr/>
          </a:p>
        </p:txBody>
      </p:sp>
      <p:sp>
        <p:nvSpPr>
          <p:cNvPr id="547" name="Google Shape;547;p13"/>
          <p:cNvSpPr txBox="1"/>
          <p:nvPr>
            <p:ph idx="6" type="body"/>
          </p:nvPr>
        </p:nvSpPr>
        <p:spPr>
          <a:xfrm>
            <a:off x="4338044" y="1809688"/>
            <a:ext cx="3587109" cy="679418"/>
          </a:xfrm>
          <a:prstGeom prst="rect">
            <a:avLst/>
          </a:prstGeom>
          <a:solidFill>
            <a:schemeClr val="dk2"/>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JOYS</a:t>
            </a:r>
            <a:endParaRPr/>
          </a:p>
        </p:txBody>
      </p:sp>
      <p:sp>
        <p:nvSpPr>
          <p:cNvPr id="548" name="Google Shape;548;p13"/>
          <p:cNvSpPr txBox="1"/>
          <p:nvPr>
            <p:ph idx="8" type="body"/>
          </p:nvPr>
        </p:nvSpPr>
        <p:spPr>
          <a:xfrm>
            <a:off x="8276040" y="1808240"/>
            <a:ext cx="3587109" cy="679418"/>
          </a:xfrm>
          <a:prstGeom prst="rect">
            <a:avLst/>
          </a:prstGeom>
          <a:solidFill>
            <a:srgbClr val="C00000"/>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FRUSTRATIONS</a:t>
            </a:r>
            <a:endParaRPr/>
          </a:p>
        </p:txBody>
      </p:sp>
      <p:pic>
        <p:nvPicPr>
          <p:cNvPr id="549" name="Google Shape;549;p13"/>
          <p:cNvPicPr preferRelativeResize="0"/>
          <p:nvPr/>
        </p:nvPicPr>
        <p:blipFill rotWithShape="1">
          <a:blip r:embed="rId4">
            <a:alphaModFix/>
          </a:blip>
          <a:srcRect b="0" l="0" r="0" t="0"/>
          <a:stretch/>
        </p:blipFill>
        <p:spPr>
          <a:xfrm>
            <a:off x="10993258" y="2603111"/>
            <a:ext cx="660282" cy="650629"/>
          </a:xfrm>
          <a:prstGeom prst="rect">
            <a:avLst/>
          </a:prstGeom>
          <a:noFill/>
          <a:ln>
            <a:noFill/>
          </a:ln>
        </p:spPr>
      </p:pic>
      <p:pic>
        <p:nvPicPr>
          <p:cNvPr id="550" name="Google Shape;550;p13"/>
          <p:cNvPicPr preferRelativeResize="0"/>
          <p:nvPr>
            <p:ph idx="1" type="body"/>
          </p:nvPr>
        </p:nvPicPr>
        <p:blipFill rotWithShape="1">
          <a:blip r:embed="rId5">
            <a:alphaModFix/>
          </a:blip>
          <a:srcRect b="0" l="0" r="0" t="0"/>
          <a:stretch/>
        </p:blipFill>
        <p:spPr>
          <a:xfrm>
            <a:off x="399866" y="1801567"/>
            <a:ext cx="3535428" cy="39552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4" name="Shape 554"/>
        <p:cNvGrpSpPr/>
        <p:nvPr/>
      </p:nvGrpSpPr>
      <p:grpSpPr>
        <a:xfrm>
          <a:off x="0" y="0"/>
          <a:ext cx="0" cy="0"/>
          <a:chOff x="0" y="0"/>
          <a:chExt cx="0" cy="0"/>
        </a:xfrm>
      </p:grpSpPr>
      <p:sp>
        <p:nvSpPr>
          <p:cNvPr id="555" name="Google Shape;555;p14"/>
          <p:cNvSpPr txBox="1"/>
          <p:nvPr>
            <p:ph type="title"/>
          </p:nvPr>
        </p:nvSpPr>
        <p:spPr>
          <a:xfrm>
            <a:off x="459208" y="546021"/>
            <a:ext cx="7436992" cy="1794424"/>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1"/>
              </a:buClr>
              <a:buSzPts val="7100"/>
              <a:buFont typeface="Arial Black"/>
              <a:buNone/>
            </a:pPr>
            <a:r>
              <a:rPr lang="en-GB"/>
              <a:t>ORAL NICOTINE</a:t>
            </a:r>
            <a:endParaRPr/>
          </a:p>
        </p:txBody>
      </p:sp>
      <p:sp>
        <p:nvSpPr>
          <p:cNvPr id="556" name="Google Shape;556;p14"/>
          <p:cNvSpPr txBox="1"/>
          <p:nvPr>
            <p:ph idx="2" type="body"/>
          </p:nvPr>
        </p:nvSpPr>
        <p:spPr>
          <a:xfrm>
            <a:off x="9828893" y="3289"/>
            <a:ext cx="2047569" cy="441659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28600"/>
              <a:buNone/>
            </a:pPr>
            <a:r>
              <a:rPr lang="en-GB"/>
              <a:t>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0" name="Shape 560"/>
        <p:cNvGrpSpPr/>
        <p:nvPr/>
      </p:nvGrpSpPr>
      <p:grpSpPr>
        <a:xfrm>
          <a:off x="0" y="0"/>
          <a:ext cx="0" cy="0"/>
          <a:chOff x="0" y="0"/>
          <a:chExt cx="0" cy="0"/>
        </a:xfrm>
      </p:grpSpPr>
      <p:sp>
        <p:nvSpPr>
          <p:cNvPr id="561" name="Google Shape;561;p15"/>
          <p:cNvSpPr txBox="1"/>
          <p:nvPr/>
        </p:nvSpPr>
        <p:spPr>
          <a:xfrm>
            <a:off x="2376885" y="2636069"/>
            <a:ext cx="7438231" cy="1296987"/>
          </a:xfrm>
          <a:prstGeom prst="rect">
            <a:avLst/>
          </a:prstGeom>
          <a:noFill/>
          <a:ln>
            <a:noFill/>
          </a:ln>
        </p:spPr>
        <p:txBody>
          <a:bodyPr anchorCtr="0" anchor="t" bIns="0" lIns="0" spcFirstLastPara="1" rIns="0" wrap="square" tIns="0">
            <a:noAutofit/>
          </a:bodyPr>
          <a:lstStyle/>
          <a:p>
            <a:pPr indent="0" lvl="0" marL="0" marR="0" rtl="0" algn="ctr">
              <a:lnSpc>
                <a:spcPct val="80000"/>
              </a:lnSpc>
              <a:spcBef>
                <a:spcPts val="0"/>
              </a:spcBef>
              <a:spcAft>
                <a:spcPts val="0"/>
              </a:spcAft>
              <a:buClr>
                <a:schemeClr val="lt1"/>
              </a:buClr>
              <a:buSzPts val="6600"/>
              <a:buFont typeface="Arial"/>
              <a:buNone/>
            </a:pPr>
            <a:r>
              <a:rPr b="0" lang="en-GB" sz="6600">
                <a:solidFill>
                  <a:schemeClr val="lt1"/>
                </a:solidFill>
                <a:latin typeface="Arial Black"/>
                <a:ea typeface="Arial Black"/>
                <a:cs typeface="Arial Black"/>
                <a:sym typeface="Arial Black"/>
              </a:rPr>
              <a:t>Oral nicotine usage behaviour</a:t>
            </a:r>
            <a:endParaRPr b="0" sz="6600">
              <a:solidFill>
                <a:schemeClr val="lt1"/>
              </a:solidFill>
              <a:latin typeface="Arial Black"/>
              <a:ea typeface="Arial Black"/>
              <a:cs typeface="Arial Black"/>
              <a:sym typeface="Arial Black"/>
            </a:endParaRPr>
          </a:p>
        </p:txBody>
      </p:sp>
      <p:cxnSp>
        <p:nvCxnSpPr>
          <p:cNvPr id="562" name="Google Shape;562;p15"/>
          <p:cNvCxnSpPr/>
          <p:nvPr/>
        </p:nvCxnSpPr>
        <p:spPr>
          <a:xfrm>
            <a:off x="4002881" y="2485231"/>
            <a:ext cx="4186238" cy="0"/>
          </a:xfrm>
          <a:prstGeom prst="straightConnector1">
            <a:avLst/>
          </a:prstGeom>
          <a:noFill/>
          <a:ln cap="flat" cmpd="sng" w="22225">
            <a:solidFill>
              <a:schemeClr val="lt1"/>
            </a:solidFill>
            <a:prstDash val="solid"/>
            <a:miter lim="800000"/>
            <a:headEnd len="sm" w="sm" type="none"/>
            <a:tailEnd len="sm" w="sm" type="none"/>
          </a:ln>
        </p:spPr>
      </p:cxnSp>
      <p:cxnSp>
        <p:nvCxnSpPr>
          <p:cNvPr id="563" name="Google Shape;563;p15"/>
          <p:cNvCxnSpPr/>
          <p:nvPr/>
        </p:nvCxnSpPr>
        <p:spPr>
          <a:xfrm>
            <a:off x="4002881" y="4437112"/>
            <a:ext cx="4186238" cy="0"/>
          </a:xfrm>
          <a:prstGeom prst="straightConnector1">
            <a:avLst/>
          </a:prstGeom>
          <a:noFill/>
          <a:ln cap="flat" cmpd="sng" w="22225">
            <a:solidFill>
              <a:schemeClr val="lt1"/>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16"/>
          <p:cNvSpPr txBox="1"/>
          <p:nvPr>
            <p:ph idx="1" type="body"/>
          </p:nvPr>
        </p:nvSpPr>
        <p:spPr>
          <a:xfrm>
            <a:off x="404785" y="2428875"/>
            <a:ext cx="5511195" cy="3248024"/>
          </a:xfrm>
          <a:prstGeom prst="rect">
            <a:avLst/>
          </a:prstGeom>
          <a:noFill/>
          <a:ln>
            <a:noFill/>
          </a:ln>
        </p:spPr>
        <p:txBody>
          <a:bodyPr anchorCtr="0" anchor="t" bIns="0" lIns="0" spcFirstLastPara="1" rIns="0" wrap="square" tIns="0">
            <a:noAutofit/>
          </a:bodyPr>
          <a:lstStyle/>
          <a:p>
            <a:pPr indent="-171446" lvl="0" marL="171446" rtl="0" algn="l">
              <a:lnSpc>
                <a:spcPct val="100000"/>
              </a:lnSpc>
              <a:spcBef>
                <a:spcPts val="0"/>
              </a:spcBef>
              <a:spcAft>
                <a:spcPts val="0"/>
              </a:spcAft>
              <a:buClr>
                <a:schemeClr val="dk1"/>
              </a:buClr>
              <a:buSzPts val="1400"/>
              <a:buChar char="•"/>
            </a:pPr>
            <a:r>
              <a:rPr b="1" lang="en-GB" sz="1400"/>
              <a:t>Strong stimulation </a:t>
            </a:r>
            <a:r>
              <a:rPr lang="en-GB" sz="1400"/>
              <a:t>– Consumers say oral nicotine products provide a quick kick </a:t>
            </a:r>
            <a:endParaRPr/>
          </a:p>
          <a:p>
            <a:pPr indent="-171446" lvl="0" marL="171446" rtl="0" algn="l">
              <a:lnSpc>
                <a:spcPct val="100000"/>
              </a:lnSpc>
              <a:spcBef>
                <a:spcPts val="600"/>
              </a:spcBef>
              <a:spcAft>
                <a:spcPts val="0"/>
              </a:spcAft>
              <a:buClr>
                <a:schemeClr val="dk1"/>
              </a:buClr>
              <a:buSzPts val="1400"/>
              <a:buChar char="•"/>
            </a:pPr>
            <a:r>
              <a:rPr b="1" lang="en-GB" sz="1400"/>
              <a:t>Flavours </a:t>
            </a:r>
            <a:r>
              <a:rPr lang="en-GB" sz="1400"/>
              <a:t>– The flavours in the various oral nicotine products are a celebrated intrinsic attribute, especially because they solve one of the key cigarette dislikes, namely tobacco smell</a:t>
            </a:r>
            <a:endParaRPr sz="1400"/>
          </a:p>
          <a:p>
            <a:pPr indent="-171446" lvl="0" marL="171446" rtl="0" algn="l">
              <a:lnSpc>
                <a:spcPct val="100000"/>
              </a:lnSpc>
              <a:spcBef>
                <a:spcPts val="600"/>
              </a:spcBef>
              <a:spcAft>
                <a:spcPts val="0"/>
              </a:spcAft>
              <a:buClr>
                <a:schemeClr val="dk1"/>
              </a:buClr>
              <a:buSzPts val="1400"/>
              <a:buChar char="•"/>
            </a:pPr>
            <a:r>
              <a:rPr b="1" lang="en-GB" sz="1400"/>
              <a:t>Tobacco free </a:t>
            </a:r>
            <a:r>
              <a:rPr lang="en-GB" sz="1400"/>
              <a:t>– This is another driver to usage as consumers deem these products to be a safer/healthier stimulant</a:t>
            </a:r>
            <a:endParaRPr/>
          </a:p>
        </p:txBody>
      </p:sp>
      <p:sp>
        <p:nvSpPr>
          <p:cNvPr id="569" name="Google Shape;569;p16"/>
          <p:cNvSpPr txBox="1"/>
          <p:nvPr>
            <p:ph idx="2" type="body"/>
          </p:nvPr>
        </p:nvSpPr>
        <p:spPr>
          <a:xfrm>
            <a:off x="6280957" y="2428875"/>
            <a:ext cx="5511195" cy="2440285"/>
          </a:xfrm>
          <a:prstGeom prst="rect">
            <a:avLst/>
          </a:prstGeom>
          <a:noFill/>
          <a:ln>
            <a:noFill/>
          </a:ln>
        </p:spPr>
        <p:txBody>
          <a:bodyPr anchorCtr="0" anchor="t" bIns="0" lIns="0" spcFirstLastPara="1" rIns="0" wrap="square" tIns="0">
            <a:noAutofit/>
          </a:bodyPr>
          <a:lstStyle/>
          <a:p>
            <a:pPr indent="-171446" lvl="0" marL="171446" rtl="0" algn="l">
              <a:lnSpc>
                <a:spcPct val="100000"/>
              </a:lnSpc>
              <a:spcBef>
                <a:spcPts val="0"/>
              </a:spcBef>
              <a:spcAft>
                <a:spcPts val="0"/>
              </a:spcAft>
              <a:buClr>
                <a:schemeClr val="dk1"/>
              </a:buClr>
              <a:buSzPts val="1400"/>
              <a:buChar char="•"/>
            </a:pPr>
            <a:r>
              <a:rPr b="1" lang="en-GB" sz="1400"/>
              <a:t>Withdrawal purposes </a:t>
            </a:r>
            <a:r>
              <a:rPr lang="en-GB" sz="1400"/>
              <a:t>– Consumers trying to withdraw from manufactured cigarette smoking see oral nicotine products as a great and only alternative</a:t>
            </a:r>
            <a:endParaRPr/>
          </a:p>
          <a:p>
            <a:pPr indent="-171446" lvl="0" marL="171446" rtl="0" algn="l">
              <a:lnSpc>
                <a:spcPct val="100000"/>
              </a:lnSpc>
              <a:spcBef>
                <a:spcPts val="600"/>
              </a:spcBef>
              <a:spcAft>
                <a:spcPts val="0"/>
              </a:spcAft>
              <a:buClr>
                <a:schemeClr val="dk1"/>
              </a:buClr>
              <a:buSzPts val="1400"/>
              <a:buChar char="•"/>
            </a:pPr>
            <a:r>
              <a:rPr b="1" lang="en-GB" sz="1400"/>
              <a:t>Low-key nature </a:t>
            </a:r>
            <a:r>
              <a:rPr lang="en-GB" sz="1400"/>
              <a:t>of oral nicotine products, especially the nicotine pouches, which look like chewing gum</a:t>
            </a:r>
            <a:endParaRPr/>
          </a:p>
          <a:p>
            <a:pPr indent="-234722" lvl="1" marL="458871" rtl="0" algn="l">
              <a:lnSpc>
                <a:spcPct val="100000"/>
              </a:lnSpc>
              <a:spcBef>
                <a:spcPts val="600"/>
              </a:spcBef>
              <a:spcAft>
                <a:spcPts val="0"/>
              </a:spcAft>
              <a:buClr>
                <a:schemeClr val="dk1"/>
              </a:buClr>
              <a:buSzPts val="1120"/>
              <a:buFont typeface="Arial"/>
              <a:buChar char="•"/>
            </a:pPr>
            <a:r>
              <a:rPr lang="en-GB" sz="1400"/>
              <a:t>The need to discreetly consume tobacco without inconveniencing others or exposing their ‘bad’ habit</a:t>
            </a:r>
            <a:endParaRPr/>
          </a:p>
          <a:p>
            <a:pPr indent="-234722" lvl="1" marL="458871" rtl="0" algn="l">
              <a:lnSpc>
                <a:spcPct val="100000"/>
              </a:lnSpc>
              <a:spcBef>
                <a:spcPts val="600"/>
              </a:spcBef>
              <a:spcAft>
                <a:spcPts val="0"/>
              </a:spcAft>
              <a:buClr>
                <a:schemeClr val="dk1"/>
              </a:buClr>
              <a:buSzPts val="1120"/>
              <a:buFont typeface="Arial"/>
              <a:buChar char="•"/>
            </a:pPr>
            <a:r>
              <a:rPr lang="en-GB" sz="1400"/>
              <a:t>Usage of the nicotine pouches, especially the all-white ones, is perceived to not impact the user’s oral hygiene i.e., no staining or bad breath </a:t>
            </a:r>
            <a:endParaRPr/>
          </a:p>
          <a:p>
            <a:pPr indent="-82546" lvl="0" marL="171446" rtl="0" algn="l">
              <a:lnSpc>
                <a:spcPct val="100000"/>
              </a:lnSpc>
              <a:spcBef>
                <a:spcPts val="600"/>
              </a:spcBef>
              <a:spcAft>
                <a:spcPts val="0"/>
              </a:spcAft>
              <a:buClr>
                <a:schemeClr val="dk1"/>
              </a:buClr>
              <a:buSzPts val="1400"/>
              <a:buNone/>
            </a:pPr>
            <a:r>
              <a:t/>
            </a:r>
            <a:endParaRPr sz="1400"/>
          </a:p>
        </p:txBody>
      </p:sp>
      <p:sp>
        <p:nvSpPr>
          <p:cNvPr id="570" name="Google Shape;570;p16"/>
          <p:cNvSpPr txBox="1"/>
          <p:nvPr>
            <p:ph type="title"/>
          </p:nvPr>
        </p:nvSpPr>
        <p:spPr>
          <a:xfrm>
            <a:off x="404786" y="260452"/>
            <a:ext cx="11382428" cy="68865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ORAL NICOTINE PRODUCTS USAGE DRIVEN BY BOTH INTRINSIC AND EXTRINSIC ATTRIBUTES </a:t>
            </a:r>
            <a:endParaRPr/>
          </a:p>
        </p:txBody>
      </p:sp>
      <p:sp>
        <p:nvSpPr>
          <p:cNvPr id="571" name="Google Shape;571;p16"/>
          <p:cNvSpPr txBox="1"/>
          <p:nvPr>
            <p:ph idx="4" type="body"/>
          </p:nvPr>
        </p:nvSpPr>
        <p:spPr>
          <a:xfrm>
            <a:off x="440354" y="1093815"/>
            <a:ext cx="11392287" cy="553998"/>
          </a:xfrm>
          <a:prstGeom prst="rect">
            <a:avLst/>
          </a:prstGeom>
          <a:noFill/>
          <a:ln>
            <a:noFill/>
          </a:ln>
        </p:spPr>
        <p:txBody>
          <a:bodyPr anchorCtr="0" anchor="t" bIns="0" lIns="0" spcFirstLastPara="1" rIns="108000" wrap="square" tIns="0">
            <a:spAutoFit/>
          </a:bodyPr>
          <a:lstStyle/>
          <a:p>
            <a:pPr indent="0" lvl="0" marL="0" rtl="0" algn="l">
              <a:lnSpc>
                <a:spcPct val="100000"/>
              </a:lnSpc>
              <a:spcBef>
                <a:spcPts val="0"/>
              </a:spcBef>
              <a:spcAft>
                <a:spcPts val="0"/>
              </a:spcAft>
              <a:buClr>
                <a:schemeClr val="dk2"/>
              </a:buClr>
              <a:buSzPts val="1800"/>
              <a:buNone/>
            </a:pPr>
            <a:r>
              <a:rPr lang="en-GB" sz="1800"/>
              <a:t>Notwithstanding the short existence of some oral nicotine products in the market, consumers shower them with a lot of praise, especially because these products help them smoke less manufactured cigarettes </a:t>
            </a:r>
            <a:endParaRPr/>
          </a:p>
        </p:txBody>
      </p:sp>
      <p:sp>
        <p:nvSpPr>
          <p:cNvPr id="572" name="Google Shape;572;p16"/>
          <p:cNvSpPr txBox="1"/>
          <p:nvPr>
            <p:ph idx="5" type="body"/>
          </p:nvPr>
        </p:nvSpPr>
        <p:spPr>
          <a:xfrm>
            <a:off x="400051" y="1792526"/>
            <a:ext cx="5510213" cy="552935"/>
          </a:xfrm>
          <a:prstGeom prst="rect">
            <a:avLst/>
          </a:prstGeom>
          <a:solidFill>
            <a:schemeClr val="lt2"/>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INTRINSIC  DRIVERS TO USAGE</a:t>
            </a:r>
            <a:endParaRPr/>
          </a:p>
        </p:txBody>
      </p:sp>
      <p:sp>
        <p:nvSpPr>
          <p:cNvPr id="573" name="Google Shape;573;p16"/>
          <p:cNvSpPr txBox="1"/>
          <p:nvPr>
            <p:ph idx="6" type="body"/>
          </p:nvPr>
        </p:nvSpPr>
        <p:spPr>
          <a:xfrm>
            <a:off x="6275900" y="1792526"/>
            <a:ext cx="5510213" cy="552935"/>
          </a:xfrm>
          <a:prstGeom prst="rect">
            <a:avLst/>
          </a:prstGeom>
          <a:solidFill>
            <a:schemeClr val="dk2"/>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EXTRINSIC DRIVERS TO USAGE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17"/>
          <p:cNvSpPr txBox="1"/>
          <p:nvPr>
            <p:ph idx="1" type="body"/>
          </p:nvPr>
        </p:nvSpPr>
        <p:spPr>
          <a:xfrm>
            <a:off x="400050" y="3681141"/>
            <a:ext cx="3587109" cy="2084526"/>
          </a:xfrm>
          <a:prstGeom prst="rect">
            <a:avLst/>
          </a:prstGeom>
          <a:noFill/>
          <a:ln>
            <a:noFill/>
          </a:ln>
        </p:spPr>
        <p:txBody>
          <a:bodyPr anchorCtr="0" anchor="t" bIns="0" lIns="0" spcFirstLastPara="1" rIns="0" wrap="square" tIns="0">
            <a:noAutofit/>
          </a:bodyPr>
          <a:lstStyle/>
          <a:p>
            <a:pPr indent="-171446" lvl="0" marL="171446" rtl="0" algn="l">
              <a:lnSpc>
                <a:spcPct val="100000"/>
              </a:lnSpc>
              <a:spcBef>
                <a:spcPts val="0"/>
              </a:spcBef>
              <a:spcAft>
                <a:spcPts val="0"/>
              </a:spcAft>
              <a:buClr>
                <a:schemeClr val="dk1"/>
              </a:buClr>
              <a:buSzPts val="1400"/>
              <a:buChar char="•"/>
            </a:pPr>
            <a:r>
              <a:rPr lang="en-GB" sz="1400"/>
              <a:t>High awareness of shisha in the oral nicotine products category</a:t>
            </a:r>
            <a:endParaRPr/>
          </a:p>
          <a:p>
            <a:pPr indent="-171446" lvl="0" marL="171446" rtl="0" algn="l">
              <a:lnSpc>
                <a:spcPct val="100000"/>
              </a:lnSpc>
              <a:spcBef>
                <a:spcPts val="600"/>
              </a:spcBef>
              <a:spcAft>
                <a:spcPts val="0"/>
              </a:spcAft>
              <a:buClr>
                <a:schemeClr val="dk1"/>
              </a:buClr>
              <a:buSzPts val="1400"/>
              <a:buChar char="•"/>
            </a:pPr>
            <a:r>
              <a:rPr lang="en-GB" sz="1400"/>
              <a:t>Usage is occasional i.e., house parties because of its ban in public entertainment spots </a:t>
            </a:r>
            <a:endParaRPr/>
          </a:p>
          <a:p>
            <a:pPr indent="-171446" lvl="0" marL="171446" rtl="0" algn="l">
              <a:lnSpc>
                <a:spcPct val="100000"/>
              </a:lnSpc>
              <a:spcBef>
                <a:spcPts val="600"/>
              </a:spcBef>
              <a:spcAft>
                <a:spcPts val="0"/>
              </a:spcAft>
              <a:buClr>
                <a:schemeClr val="dk1"/>
              </a:buClr>
              <a:buSzPts val="1400"/>
              <a:buChar char="•"/>
            </a:pPr>
            <a:r>
              <a:rPr lang="en-GB" sz="1400"/>
              <a:t>Preferred by some because of its classy image</a:t>
            </a:r>
            <a:endParaRPr/>
          </a:p>
          <a:p>
            <a:pPr indent="-171446" lvl="0" marL="171446" rtl="0" algn="l">
              <a:lnSpc>
                <a:spcPct val="100000"/>
              </a:lnSpc>
              <a:spcBef>
                <a:spcPts val="600"/>
              </a:spcBef>
              <a:spcAft>
                <a:spcPts val="0"/>
              </a:spcAft>
              <a:buClr>
                <a:schemeClr val="dk1"/>
              </a:buClr>
              <a:buSzPts val="1400"/>
              <a:buChar char="•"/>
            </a:pPr>
            <a:r>
              <a:rPr lang="en-GB" sz="1400"/>
              <a:t>Variety of flavours gives it an edge </a:t>
            </a:r>
            <a:endParaRPr/>
          </a:p>
          <a:p>
            <a:pPr indent="-171446" lvl="0" marL="171446" rtl="0" algn="l">
              <a:lnSpc>
                <a:spcPct val="100000"/>
              </a:lnSpc>
              <a:spcBef>
                <a:spcPts val="600"/>
              </a:spcBef>
              <a:spcAft>
                <a:spcPts val="0"/>
              </a:spcAft>
              <a:buClr>
                <a:schemeClr val="dk1"/>
              </a:buClr>
              <a:buSzPts val="1400"/>
              <a:buChar char="•"/>
            </a:pPr>
            <a:r>
              <a:rPr lang="en-GB" sz="1400"/>
              <a:t>Perceived as a more suitable product for women than men </a:t>
            </a:r>
            <a:endParaRPr/>
          </a:p>
          <a:p>
            <a:pPr indent="-82546" lvl="0" marL="171446" rtl="0" algn="l">
              <a:lnSpc>
                <a:spcPct val="100000"/>
              </a:lnSpc>
              <a:spcBef>
                <a:spcPts val="600"/>
              </a:spcBef>
              <a:spcAft>
                <a:spcPts val="0"/>
              </a:spcAft>
              <a:buClr>
                <a:schemeClr val="dk1"/>
              </a:buClr>
              <a:buSzPts val="1400"/>
              <a:buNone/>
            </a:pPr>
            <a:r>
              <a:t/>
            </a:r>
            <a:endParaRPr sz="1400"/>
          </a:p>
        </p:txBody>
      </p:sp>
      <p:sp>
        <p:nvSpPr>
          <p:cNvPr id="579" name="Google Shape;579;p17"/>
          <p:cNvSpPr txBox="1"/>
          <p:nvPr>
            <p:ph idx="2" type="body"/>
          </p:nvPr>
        </p:nvSpPr>
        <p:spPr>
          <a:xfrm>
            <a:off x="4338044" y="3681141"/>
            <a:ext cx="3587109" cy="2084526"/>
          </a:xfrm>
          <a:prstGeom prst="rect">
            <a:avLst/>
          </a:prstGeom>
          <a:noFill/>
          <a:ln>
            <a:noFill/>
          </a:ln>
        </p:spPr>
        <p:txBody>
          <a:bodyPr anchorCtr="0" anchor="t" bIns="0" lIns="0" spcFirstLastPara="1" rIns="0" wrap="square" tIns="0">
            <a:noAutofit/>
          </a:bodyPr>
          <a:lstStyle/>
          <a:p>
            <a:pPr indent="-171446" lvl="0" marL="171446" rtl="0" algn="l">
              <a:lnSpc>
                <a:spcPct val="100000"/>
              </a:lnSpc>
              <a:spcBef>
                <a:spcPts val="0"/>
              </a:spcBef>
              <a:spcAft>
                <a:spcPts val="0"/>
              </a:spcAft>
              <a:buClr>
                <a:schemeClr val="dk1"/>
              </a:buClr>
              <a:buSzPts val="1400"/>
              <a:buChar char="•"/>
            </a:pPr>
            <a:r>
              <a:rPr lang="en-GB" sz="1400"/>
              <a:t>Perceived to be expensive, thus a luxury to most consumers, which contributes to low usage </a:t>
            </a:r>
            <a:endParaRPr/>
          </a:p>
          <a:p>
            <a:pPr indent="-171446" lvl="0" marL="171446" rtl="0" algn="l">
              <a:lnSpc>
                <a:spcPct val="100000"/>
              </a:lnSpc>
              <a:spcBef>
                <a:spcPts val="600"/>
              </a:spcBef>
              <a:spcAft>
                <a:spcPts val="0"/>
              </a:spcAft>
              <a:buClr>
                <a:schemeClr val="dk1"/>
              </a:buClr>
              <a:buSzPts val="1400"/>
              <a:buChar char="•"/>
            </a:pPr>
            <a:r>
              <a:rPr lang="en-GB" sz="1400"/>
              <a:t>Those who use appreciate the classy image it portrays</a:t>
            </a:r>
            <a:endParaRPr/>
          </a:p>
        </p:txBody>
      </p:sp>
      <p:sp>
        <p:nvSpPr>
          <p:cNvPr id="580" name="Google Shape;580;p17"/>
          <p:cNvSpPr txBox="1"/>
          <p:nvPr>
            <p:ph type="title"/>
          </p:nvPr>
        </p:nvSpPr>
        <p:spPr>
          <a:xfrm>
            <a:off x="399866" y="233982"/>
            <a:ext cx="11382428" cy="68942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CURRENT BAN ON SOME ORAL NICOTINE PRODUCTS </a:t>
            </a:r>
            <a:r>
              <a:rPr lang="en-GB" sz="2800"/>
              <a:t>IN KENYA RESTRICTING USAGE </a:t>
            </a:r>
            <a:endParaRPr/>
          </a:p>
        </p:txBody>
      </p:sp>
      <p:sp>
        <p:nvSpPr>
          <p:cNvPr id="581" name="Google Shape;581;p17"/>
          <p:cNvSpPr txBox="1"/>
          <p:nvPr>
            <p:ph idx="4" type="body"/>
          </p:nvPr>
        </p:nvSpPr>
        <p:spPr>
          <a:xfrm>
            <a:off x="433194" y="1081019"/>
            <a:ext cx="11392287" cy="276999"/>
          </a:xfrm>
          <a:prstGeom prst="rect">
            <a:avLst/>
          </a:prstGeom>
          <a:noFill/>
          <a:ln>
            <a:noFill/>
          </a:ln>
        </p:spPr>
        <p:txBody>
          <a:bodyPr anchorCtr="0" anchor="t" bIns="0" lIns="0" spcFirstLastPara="1" rIns="108000" wrap="square" tIns="0">
            <a:spAutoFit/>
          </a:bodyPr>
          <a:lstStyle/>
          <a:p>
            <a:pPr indent="0" lvl="0" marL="0" rtl="0" algn="l">
              <a:lnSpc>
                <a:spcPct val="100000"/>
              </a:lnSpc>
              <a:spcBef>
                <a:spcPts val="0"/>
              </a:spcBef>
              <a:spcAft>
                <a:spcPts val="0"/>
              </a:spcAft>
              <a:buClr>
                <a:schemeClr val="dk2"/>
              </a:buClr>
              <a:buSzPts val="1800"/>
              <a:buNone/>
            </a:pPr>
            <a:r>
              <a:rPr lang="en-GB"/>
              <a:t>Shisha and oral nicotine pouches are currently illegal in Kenya </a:t>
            </a:r>
            <a:endParaRPr/>
          </a:p>
        </p:txBody>
      </p:sp>
      <p:sp>
        <p:nvSpPr>
          <p:cNvPr id="582" name="Google Shape;582;p17"/>
          <p:cNvSpPr txBox="1"/>
          <p:nvPr>
            <p:ph idx="5" type="body"/>
          </p:nvPr>
        </p:nvSpPr>
        <p:spPr>
          <a:xfrm>
            <a:off x="400050" y="1666044"/>
            <a:ext cx="3587109" cy="679418"/>
          </a:xfrm>
          <a:prstGeom prst="rect">
            <a:avLst/>
          </a:prstGeom>
          <a:solidFill>
            <a:schemeClr val="lt2"/>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HEATED TOBACCO PRODUCTS I.E., SHISHA </a:t>
            </a:r>
            <a:endParaRPr/>
          </a:p>
        </p:txBody>
      </p:sp>
      <p:sp>
        <p:nvSpPr>
          <p:cNvPr id="583" name="Google Shape;583;p17"/>
          <p:cNvSpPr txBox="1"/>
          <p:nvPr>
            <p:ph idx="6" type="body"/>
          </p:nvPr>
        </p:nvSpPr>
        <p:spPr>
          <a:xfrm>
            <a:off x="4338044" y="1666044"/>
            <a:ext cx="3587109" cy="679418"/>
          </a:xfrm>
          <a:prstGeom prst="rect">
            <a:avLst/>
          </a:prstGeom>
          <a:solidFill>
            <a:schemeClr val="dk2"/>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E-CIGARETTES/VAPING PRODUCTS </a:t>
            </a:r>
            <a:endParaRPr/>
          </a:p>
        </p:txBody>
      </p:sp>
      <p:sp>
        <p:nvSpPr>
          <p:cNvPr id="584" name="Google Shape;584;p17"/>
          <p:cNvSpPr txBox="1"/>
          <p:nvPr>
            <p:ph idx="7" type="body"/>
          </p:nvPr>
        </p:nvSpPr>
        <p:spPr>
          <a:xfrm>
            <a:off x="8276040" y="3679693"/>
            <a:ext cx="3587109" cy="2084526"/>
          </a:xfrm>
          <a:prstGeom prst="rect">
            <a:avLst/>
          </a:prstGeom>
          <a:noFill/>
          <a:ln>
            <a:noFill/>
          </a:ln>
        </p:spPr>
        <p:txBody>
          <a:bodyPr anchorCtr="0" anchor="t" bIns="0" lIns="0" spcFirstLastPara="1" rIns="0" wrap="square" tIns="0">
            <a:noAutofit/>
          </a:bodyPr>
          <a:lstStyle/>
          <a:p>
            <a:pPr indent="-171446" lvl="0" marL="171446" rtl="0" algn="l">
              <a:lnSpc>
                <a:spcPct val="100000"/>
              </a:lnSpc>
              <a:spcBef>
                <a:spcPts val="0"/>
              </a:spcBef>
              <a:spcAft>
                <a:spcPts val="0"/>
              </a:spcAft>
              <a:buClr>
                <a:schemeClr val="dk1"/>
              </a:buClr>
              <a:buSzPts val="1400"/>
              <a:buChar char="•"/>
            </a:pPr>
            <a:r>
              <a:rPr lang="en-GB" sz="1400"/>
              <a:t>Consumers are well conversant with the all-white nicotine pouches (white nicotine filling in a white bag)</a:t>
            </a:r>
            <a:endParaRPr/>
          </a:p>
          <a:p>
            <a:pPr indent="-171446" lvl="0" marL="171446" rtl="0" algn="l">
              <a:lnSpc>
                <a:spcPct val="100000"/>
              </a:lnSpc>
              <a:spcBef>
                <a:spcPts val="600"/>
              </a:spcBef>
              <a:spcAft>
                <a:spcPts val="0"/>
              </a:spcAft>
              <a:buClr>
                <a:schemeClr val="dk1"/>
              </a:buClr>
              <a:buSzPts val="1400"/>
              <a:buChar char="•"/>
            </a:pPr>
            <a:r>
              <a:rPr lang="en-GB" sz="1400"/>
              <a:t>Before the ban on oral nicotine pouches in Kenya, they had quickly become a cigarette alternative </a:t>
            </a:r>
            <a:endParaRPr/>
          </a:p>
          <a:p>
            <a:pPr indent="-171446" lvl="0" marL="171446" rtl="0" algn="l">
              <a:lnSpc>
                <a:spcPct val="100000"/>
              </a:lnSpc>
              <a:spcBef>
                <a:spcPts val="600"/>
              </a:spcBef>
              <a:spcAft>
                <a:spcPts val="0"/>
              </a:spcAft>
              <a:buClr>
                <a:schemeClr val="dk1"/>
              </a:buClr>
              <a:buSzPts val="1400"/>
              <a:buChar char="•"/>
            </a:pPr>
            <a:r>
              <a:rPr lang="en-GB" sz="1400"/>
              <a:t>A few participants cited to have used a brown nicotine pouch (brown tobacco filling in a brown bag) brand called Thunder, but discontinued use because of its extremely high kick and experiencing nausea </a:t>
            </a:r>
            <a:endParaRPr/>
          </a:p>
          <a:p>
            <a:pPr indent="-82546" lvl="0" marL="171446" rtl="0" algn="l">
              <a:lnSpc>
                <a:spcPct val="100000"/>
              </a:lnSpc>
              <a:spcBef>
                <a:spcPts val="600"/>
              </a:spcBef>
              <a:spcAft>
                <a:spcPts val="0"/>
              </a:spcAft>
              <a:buClr>
                <a:schemeClr val="dk1"/>
              </a:buClr>
              <a:buSzPts val="1400"/>
              <a:buNone/>
            </a:pPr>
            <a:r>
              <a:t/>
            </a:r>
            <a:endParaRPr sz="1400"/>
          </a:p>
          <a:p>
            <a:pPr indent="0" lvl="0" marL="0" rtl="0" algn="l">
              <a:lnSpc>
                <a:spcPct val="100000"/>
              </a:lnSpc>
              <a:spcBef>
                <a:spcPts val="600"/>
              </a:spcBef>
              <a:spcAft>
                <a:spcPts val="0"/>
              </a:spcAft>
              <a:buClr>
                <a:schemeClr val="dk1"/>
              </a:buClr>
              <a:buSzPts val="1400"/>
              <a:buNone/>
            </a:pPr>
            <a:r>
              <a:t/>
            </a:r>
            <a:endParaRPr sz="1400"/>
          </a:p>
        </p:txBody>
      </p:sp>
      <p:sp>
        <p:nvSpPr>
          <p:cNvPr id="585" name="Google Shape;585;p17"/>
          <p:cNvSpPr txBox="1"/>
          <p:nvPr>
            <p:ph idx="8" type="body"/>
          </p:nvPr>
        </p:nvSpPr>
        <p:spPr>
          <a:xfrm>
            <a:off x="8276040" y="1664596"/>
            <a:ext cx="3587109" cy="679418"/>
          </a:xfrm>
          <a:prstGeom prst="rect">
            <a:avLst/>
          </a:prstGeom>
          <a:solidFill>
            <a:schemeClr val="accent1"/>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ORAL NICOTINE POUCHES </a:t>
            </a:r>
            <a:endParaRPr/>
          </a:p>
        </p:txBody>
      </p:sp>
      <p:pic>
        <p:nvPicPr>
          <p:cNvPr id="586" name="Google Shape;586;p17"/>
          <p:cNvPicPr preferRelativeResize="0"/>
          <p:nvPr>
            <p:ph idx="14" type="pic"/>
          </p:nvPr>
        </p:nvPicPr>
        <p:blipFill rotWithShape="1">
          <a:blip r:embed="rId3">
            <a:alphaModFix/>
          </a:blip>
          <a:srcRect b="0" l="0" r="0" t="0"/>
          <a:stretch/>
        </p:blipFill>
        <p:spPr>
          <a:xfrm>
            <a:off x="8281988" y="2344738"/>
            <a:ext cx="3581400" cy="1246187"/>
          </a:xfrm>
          <a:prstGeom prst="rect">
            <a:avLst/>
          </a:prstGeom>
          <a:noFill/>
          <a:ln>
            <a:noFill/>
          </a:ln>
        </p:spPr>
      </p:pic>
      <p:pic>
        <p:nvPicPr>
          <p:cNvPr id="587" name="Google Shape;587;p17"/>
          <p:cNvPicPr preferRelativeResize="0"/>
          <p:nvPr>
            <p:ph idx="9" type="pic"/>
          </p:nvPr>
        </p:nvPicPr>
        <p:blipFill rotWithShape="1">
          <a:blip r:embed="rId4">
            <a:alphaModFix/>
          </a:blip>
          <a:srcRect b="48161" l="0" r="0" t="20710"/>
          <a:stretch/>
        </p:blipFill>
        <p:spPr>
          <a:xfrm>
            <a:off x="400050" y="2344738"/>
            <a:ext cx="3581400" cy="1246187"/>
          </a:xfrm>
          <a:prstGeom prst="rect">
            <a:avLst/>
          </a:prstGeom>
          <a:noFill/>
          <a:ln>
            <a:noFill/>
          </a:ln>
        </p:spPr>
      </p:pic>
      <p:pic>
        <p:nvPicPr>
          <p:cNvPr id="588" name="Google Shape;588;p17"/>
          <p:cNvPicPr preferRelativeResize="0"/>
          <p:nvPr>
            <p:ph idx="13" type="pic"/>
          </p:nvPr>
        </p:nvPicPr>
        <p:blipFill rotWithShape="1">
          <a:blip r:embed="rId5">
            <a:alphaModFix/>
          </a:blip>
          <a:srcRect b="36207" l="0" r="0" t="34150"/>
          <a:stretch/>
        </p:blipFill>
        <p:spPr>
          <a:xfrm>
            <a:off x="4338638" y="2344738"/>
            <a:ext cx="3581400" cy="12461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2" name="Shape 592"/>
        <p:cNvGrpSpPr/>
        <p:nvPr/>
      </p:nvGrpSpPr>
      <p:grpSpPr>
        <a:xfrm>
          <a:off x="0" y="0"/>
          <a:ext cx="0" cy="0"/>
          <a:chOff x="0" y="0"/>
          <a:chExt cx="0" cy="0"/>
        </a:xfrm>
      </p:grpSpPr>
      <p:pic>
        <p:nvPicPr>
          <p:cNvPr id="593" name="Google Shape;593;p18"/>
          <p:cNvPicPr preferRelativeResize="0"/>
          <p:nvPr>
            <p:ph idx="1" type="body"/>
          </p:nvPr>
        </p:nvPicPr>
        <p:blipFill rotWithShape="1">
          <a:blip r:embed="rId4">
            <a:alphaModFix/>
          </a:blip>
          <a:srcRect b="0" l="0" r="0" t="0"/>
          <a:stretch/>
        </p:blipFill>
        <p:spPr>
          <a:xfrm>
            <a:off x="399867" y="1803232"/>
            <a:ext cx="3592624" cy="4015863"/>
          </a:xfrm>
          <a:prstGeom prst="rect">
            <a:avLst/>
          </a:prstGeom>
          <a:noFill/>
          <a:ln>
            <a:noFill/>
          </a:ln>
        </p:spPr>
      </p:pic>
      <p:sp>
        <p:nvSpPr>
          <p:cNvPr id="594" name="Google Shape;594;p18"/>
          <p:cNvSpPr txBox="1"/>
          <p:nvPr>
            <p:ph idx="7" type="body"/>
          </p:nvPr>
        </p:nvSpPr>
        <p:spPr>
          <a:xfrm>
            <a:off x="8281098" y="2571071"/>
            <a:ext cx="3587109" cy="3248024"/>
          </a:xfrm>
          <a:prstGeom prst="rect">
            <a:avLst/>
          </a:prstGeom>
          <a:noFill/>
          <a:ln>
            <a:noFill/>
          </a:ln>
        </p:spPr>
        <p:txBody>
          <a:bodyPr anchorCtr="0" anchor="t" bIns="0" lIns="0" spcFirstLastPara="1" rIns="0" wrap="square" tIns="0">
            <a:noAutofit/>
          </a:bodyPr>
          <a:lstStyle/>
          <a:p>
            <a:pPr indent="-171446" lvl="0" marL="171446" rtl="0" algn="l">
              <a:lnSpc>
                <a:spcPct val="100000"/>
              </a:lnSpc>
              <a:spcBef>
                <a:spcPts val="0"/>
              </a:spcBef>
              <a:spcAft>
                <a:spcPts val="0"/>
              </a:spcAft>
              <a:buClr>
                <a:srgbClr val="C00000"/>
              </a:buClr>
              <a:buSzPts val="1400"/>
              <a:buFont typeface="Noto Sans Symbols"/>
              <a:buChar char="🗶"/>
            </a:pPr>
            <a:r>
              <a:rPr lang="en-GB" sz="1400"/>
              <a:t>Perceived as a product mainly ideal for girls </a:t>
            </a:r>
            <a:endParaRPr/>
          </a:p>
          <a:p>
            <a:pPr indent="-171446" lvl="0" marL="171446" rtl="0" algn="l">
              <a:lnSpc>
                <a:spcPct val="100000"/>
              </a:lnSpc>
              <a:spcBef>
                <a:spcPts val="300"/>
              </a:spcBef>
              <a:spcAft>
                <a:spcPts val="0"/>
              </a:spcAft>
              <a:buClr>
                <a:srgbClr val="C00000"/>
              </a:buClr>
              <a:buSzPts val="1400"/>
              <a:buFont typeface="Noto Sans Symbols"/>
              <a:buChar char="🗶"/>
            </a:pPr>
            <a:r>
              <a:rPr lang="en-GB" sz="1400"/>
              <a:t>Currently illegal in Kenya</a:t>
            </a:r>
            <a:endParaRPr/>
          </a:p>
          <a:p>
            <a:pPr indent="-171446" lvl="0" marL="171446" rtl="0" algn="l">
              <a:lnSpc>
                <a:spcPct val="100000"/>
              </a:lnSpc>
              <a:spcBef>
                <a:spcPts val="300"/>
              </a:spcBef>
              <a:spcAft>
                <a:spcPts val="0"/>
              </a:spcAft>
              <a:buClr>
                <a:srgbClr val="C00000"/>
              </a:buClr>
              <a:buSzPts val="1400"/>
              <a:buFont typeface="Noto Sans Symbols"/>
              <a:buChar char="🗶"/>
            </a:pPr>
            <a:r>
              <a:rPr lang="en-GB" sz="1400"/>
              <a:t>Expensive </a:t>
            </a:r>
            <a:endParaRPr/>
          </a:p>
        </p:txBody>
      </p:sp>
      <p:sp>
        <p:nvSpPr>
          <p:cNvPr id="595" name="Google Shape;595;p18"/>
          <p:cNvSpPr/>
          <p:nvPr/>
        </p:nvSpPr>
        <p:spPr>
          <a:xfrm>
            <a:off x="8405574" y="3813668"/>
            <a:ext cx="3448050" cy="1943100"/>
          </a:xfrm>
          <a:custGeom>
            <a:rect b="b" l="l" r="r" t="t"/>
            <a:pathLst>
              <a:path extrusionOk="0" h="1943100" w="3448050">
                <a:moveTo>
                  <a:pt x="3455861" y="0"/>
                </a:moveTo>
                <a:lnTo>
                  <a:pt x="3455861" y="1232345"/>
                </a:lnTo>
                <a:cubicBezTo>
                  <a:pt x="3455861" y="1382935"/>
                  <a:pt x="3333845" y="1504950"/>
                  <a:pt x="3183350" y="1504950"/>
                </a:cubicBezTo>
                <a:lnTo>
                  <a:pt x="442055" y="1504950"/>
                </a:lnTo>
                <a:lnTo>
                  <a:pt x="0" y="1947005"/>
                </a:lnTo>
                <a:lnTo>
                  <a:pt x="0" y="272510"/>
                </a:lnTo>
                <a:cubicBezTo>
                  <a:pt x="0" y="122015"/>
                  <a:pt x="122015" y="0"/>
                  <a:pt x="272510" y="0"/>
                </a:cubicBezTo>
                <a:lnTo>
                  <a:pt x="3455861" y="0"/>
                </a:lnTo>
                <a:close/>
              </a:path>
            </a:pathLst>
          </a:custGeom>
          <a:solidFill>
            <a:srgbClr val="7F7F7F"/>
          </a:solidFill>
          <a:ln>
            <a:noFill/>
          </a:ln>
        </p:spPr>
        <p:txBody>
          <a:bodyPr anchorCtr="0" anchor="t" bIns="45700" lIns="182875" spcFirstLastPara="1" rIns="182875" wrap="square" tIns="274300">
            <a:noAutofit/>
          </a:bodyPr>
          <a:lstStyle/>
          <a:p>
            <a:pPr indent="0" lvl="0" marL="0" marR="0" rtl="0" algn="l">
              <a:spcBef>
                <a:spcPts val="0"/>
              </a:spcBef>
              <a:spcAft>
                <a:spcPts val="0"/>
              </a:spcAft>
              <a:buNone/>
            </a:pPr>
            <a:r>
              <a:rPr lang="en-GB" sz="1400">
                <a:solidFill>
                  <a:schemeClr val="lt1"/>
                </a:solidFill>
                <a:latin typeface="Arial"/>
                <a:ea typeface="Arial"/>
                <a:cs typeface="Arial"/>
                <a:sym typeface="Arial"/>
              </a:rPr>
              <a:t>“The biggest joy for me is the highness and also it is a fun product to consume.” </a:t>
            </a:r>
            <a:r>
              <a:rPr b="1" lang="en-GB" sz="1400">
                <a:solidFill>
                  <a:schemeClr val="dk1"/>
                </a:solidFill>
                <a:latin typeface="Arial"/>
                <a:ea typeface="Arial"/>
                <a:cs typeface="Arial"/>
                <a:sym typeface="Arial"/>
              </a:rPr>
              <a:t>18-24 years</a:t>
            </a:r>
            <a:endParaRPr/>
          </a:p>
        </p:txBody>
      </p:sp>
      <p:sp>
        <p:nvSpPr>
          <p:cNvPr id="596" name="Google Shape;596;p18"/>
          <p:cNvSpPr txBox="1"/>
          <p:nvPr>
            <p:ph idx="2" type="body"/>
          </p:nvPr>
        </p:nvSpPr>
        <p:spPr>
          <a:xfrm>
            <a:off x="4342940" y="2572519"/>
            <a:ext cx="3587109" cy="3248024"/>
          </a:xfrm>
          <a:prstGeom prst="rect">
            <a:avLst/>
          </a:prstGeom>
          <a:noFill/>
          <a:ln>
            <a:noFill/>
          </a:ln>
        </p:spPr>
        <p:txBody>
          <a:bodyPr anchorCtr="0" anchor="t" bIns="0" lIns="0" spcFirstLastPara="1" rIns="0" wrap="square" tIns="0">
            <a:noAutofit/>
          </a:bodyPr>
          <a:lstStyle/>
          <a:p>
            <a:pPr indent="-171446" lvl="0" marL="171446" rtl="0" algn="l">
              <a:lnSpc>
                <a:spcPct val="100000"/>
              </a:lnSpc>
              <a:spcBef>
                <a:spcPts val="0"/>
              </a:spcBef>
              <a:spcAft>
                <a:spcPts val="0"/>
              </a:spcAft>
              <a:buClr>
                <a:schemeClr val="dk1"/>
              </a:buClr>
              <a:buSzPts val="1400"/>
              <a:buFont typeface="Noto Sans Symbols"/>
              <a:buChar char="✔"/>
            </a:pPr>
            <a:r>
              <a:rPr lang="en-GB" sz="1400"/>
              <a:t>Strong sensation/stimulation compared to manufactured cigarettes</a:t>
            </a:r>
            <a:endParaRPr/>
          </a:p>
          <a:p>
            <a:pPr indent="-171446" lvl="0" marL="171446" rtl="0" algn="l">
              <a:lnSpc>
                <a:spcPct val="100000"/>
              </a:lnSpc>
              <a:spcBef>
                <a:spcPts val="300"/>
              </a:spcBef>
              <a:spcAft>
                <a:spcPts val="0"/>
              </a:spcAft>
              <a:buClr>
                <a:schemeClr val="dk1"/>
              </a:buClr>
              <a:buSzPts val="1400"/>
              <a:buFont typeface="Noto Sans Symbols"/>
              <a:buChar char="✔"/>
            </a:pPr>
            <a:r>
              <a:rPr lang="en-GB" sz="1400"/>
              <a:t>Variety of flavours </a:t>
            </a:r>
            <a:endParaRPr/>
          </a:p>
          <a:p>
            <a:pPr indent="-171446" lvl="0" marL="171446" rtl="0" algn="l">
              <a:lnSpc>
                <a:spcPct val="100000"/>
              </a:lnSpc>
              <a:spcBef>
                <a:spcPts val="300"/>
              </a:spcBef>
              <a:spcAft>
                <a:spcPts val="0"/>
              </a:spcAft>
              <a:buClr>
                <a:schemeClr val="dk1"/>
              </a:buClr>
              <a:buSzPts val="1400"/>
              <a:buFont typeface="Noto Sans Symbols"/>
              <a:buChar char="✔"/>
            </a:pPr>
            <a:r>
              <a:rPr lang="en-GB" sz="1400"/>
              <a:t>Makes the user look classy </a:t>
            </a:r>
            <a:endParaRPr/>
          </a:p>
        </p:txBody>
      </p:sp>
      <p:sp>
        <p:nvSpPr>
          <p:cNvPr id="597" name="Google Shape;597;p18"/>
          <p:cNvSpPr txBox="1"/>
          <p:nvPr>
            <p:ph type="title"/>
          </p:nvPr>
        </p:nvSpPr>
        <p:spPr>
          <a:xfrm>
            <a:off x="404787" y="382819"/>
            <a:ext cx="11382428" cy="68865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DESPITE ITS BAN, SHISHA IS STILL SOLD IN VARIOUS ENTERTAINMENT VENUES </a:t>
            </a:r>
            <a:endParaRPr/>
          </a:p>
        </p:txBody>
      </p:sp>
      <p:sp>
        <p:nvSpPr>
          <p:cNvPr id="598" name="Google Shape;598;p18"/>
          <p:cNvSpPr txBox="1"/>
          <p:nvPr>
            <p:ph idx="4" type="body"/>
          </p:nvPr>
        </p:nvSpPr>
        <p:spPr>
          <a:xfrm>
            <a:off x="399866" y="1057276"/>
            <a:ext cx="11392287" cy="553998"/>
          </a:xfrm>
          <a:prstGeom prst="rect">
            <a:avLst/>
          </a:prstGeom>
          <a:noFill/>
          <a:ln>
            <a:noFill/>
          </a:ln>
        </p:spPr>
        <p:txBody>
          <a:bodyPr anchorCtr="0" anchor="t" bIns="0" lIns="0" spcFirstLastPara="1" rIns="108000" wrap="square" tIns="0">
            <a:spAutoFit/>
          </a:bodyPr>
          <a:lstStyle/>
          <a:p>
            <a:pPr indent="0" lvl="0" marL="0" rtl="0" algn="l">
              <a:lnSpc>
                <a:spcPct val="100000"/>
              </a:lnSpc>
              <a:spcBef>
                <a:spcPts val="0"/>
              </a:spcBef>
              <a:spcAft>
                <a:spcPts val="0"/>
              </a:spcAft>
              <a:buClr>
                <a:schemeClr val="dk2"/>
              </a:buClr>
              <a:buSzPts val="1800"/>
              <a:buNone/>
            </a:pPr>
            <a:r>
              <a:rPr lang="en-GB"/>
              <a:t>Smoking shisha is deemed to be ‘cool’ due to the sight of smoke billowing out of the mouth and nose. Although currently illegal in Kenya, consumers are able to get it in some public places as well as in their homes </a:t>
            </a:r>
            <a:endParaRPr/>
          </a:p>
        </p:txBody>
      </p:sp>
      <p:sp>
        <p:nvSpPr>
          <p:cNvPr id="599" name="Google Shape;599;p18"/>
          <p:cNvSpPr txBox="1"/>
          <p:nvPr>
            <p:ph idx="6" type="body"/>
          </p:nvPr>
        </p:nvSpPr>
        <p:spPr>
          <a:xfrm>
            <a:off x="4338044" y="1809688"/>
            <a:ext cx="3587109" cy="679418"/>
          </a:xfrm>
          <a:prstGeom prst="rect">
            <a:avLst/>
          </a:prstGeom>
          <a:solidFill>
            <a:schemeClr val="dk2"/>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JOYS</a:t>
            </a:r>
            <a:endParaRPr/>
          </a:p>
        </p:txBody>
      </p:sp>
      <p:sp>
        <p:nvSpPr>
          <p:cNvPr id="600" name="Google Shape;600;p18"/>
          <p:cNvSpPr txBox="1"/>
          <p:nvPr>
            <p:ph idx="8" type="body"/>
          </p:nvPr>
        </p:nvSpPr>
        <p:spPr>
          <a:xfrm>
            <a:off x="8276040" y="1808240"/>
            <a:ext cx="3587109" cy="679418"/>
          </a:xfrm>
          <a:prstGeom prst="rect">
            <a:avLst/>
          </a:prstGeom>
          <a:solidFill>
            <a:srgbClr val="C00000"/>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FRUSTRATIONS</a:t>
            </a:r>
            <a:endParaRPr/>
          </a:p>
        </p:txBody>
      </p:sp>
      <p:pic>
        <p:nvPicPr>
          <p:cNvPr id="601" name="Google Shape;601;p18"/>
          <p:cNvPicPr preferRelativeResize="0"/>
          <p:nvPr/>
        </p:nvPicPr>
        <p:blipFill rotWithShape="1">
          <a:blip r:embed="rId5">
            <a:alphaModFix/>
          </a:blip>
          <a:srcRect b="0" l="0" r="0" t="0"/>
          <a:stretch/>
        </p:blipFill>
        <p:spPr>
          <a:xfrm>
            <a:off x="10992544" y="2899114"/>
            <a:ext cx="660282" cy="650629"/>
          </a:xfrm>
          <a:prstGeom prst="rect">
            <a:avLst/>
          </a:prstGeom>
          <a:noFill/>
          <a:ln>
            <a:noFill/>
          </a:ln>
        </p:spPr>
      </p:pic>
      <p:sp>
        <p:nvSpPr>
          <p:cNvPr id="602" name="Google Shape;602;p18"/>
          <p:cNvSpPr/>
          <p:nvPr/>
        </p:nvSpPr>
        <p:spPr>
          <a:xfrm>
            <a:off x="2063552" y="3717032"/>
            <a:ext cx="1800200" cy="18002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Heated tobacco products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6" name="Shape 606"/>
        <p:cNvGrpSpPr/>
        <p:nvPr/>
      </p:nvGrpSpPr>
      <p:grpSpPr>
        <a:xfrm>
          <a:off x="0" y="0"/>
          <a:ext cx="0" cy="0"/>
          <a:chOff x="0" y="0"/>
          <a:chExt cx="0" cy="0"/>
        </a:xfrm>
      </p:grpSpPr>
      <p:pic>
        <p:nvPicPr>
          <p:cNvPr id="607" name="Google Shape;607;p19"/>
          <p:cNvPicPr preferRelativeResize="0"/>
          <p:nvPr>
            <p:ph idx="1" type="body"/>
          </p:nvPr>
        </p:nvPicPr>
        <p:blipFill rotWithShape="1">
          <a:blip r:embed="rId4">
            <a:alphaModFix/>
          </a:blip>
          <a:srcRect b="0" l="0" r="0" t="0"/>
          <a:stretch/>
        </p:blipFill>
        <p:spPr>
          <a:xfrm>
            <a:off x="399866" y="1808240"/>
            <a:ext cx="3587108" cy="4213048"/>
          </a:xfrm>
          <a:prstGeom prst="rect">
            <a:avLst/>
          </a:prstGeom>
          <a:noFill/>
          <a:ln>
            <a:noFill/>
          </a:ln>
        </p:spPr>
      </p:pic>
      <p:sp>
        <p:nvSpPr>
          <p:cNvPr id="608" name="Google Shape;608;p19"/>
          <p:cNvSpPr txBox="1"/>
          <p:nvPr>
            <p:ph idx="7" type="body"/>
          </p:nvPr>
        </p:nvSpPr>
        <p:spPr>
          <a:xfrm>
            <a:off x="8281098" y="2571071"/>
            <a:ext cx="3587109" cy="3248024"/>
          </a:xfrm>
          <a:prstGeom prst="rect">
            <a:avLst/>
          </a:prstGeom>
          <a:noFill/>
          <a:ln>
            <a:noFill/>
          </a:ln>
        </p:spPr>
        <p:txBody>
          <a:bodyPr anchorCtr="0" anchor="t" bIns="0" lIns="0" spcFirstLastPara="1" rIns="0" wrap="square" tIns="0">
            <a:noAutofit/>
          </a:bodyPr>
          <a:lstStyle/>
          <a:p>
            <a:pPr indent="-171446" lvl="0" marL="171446" rtl="0" algn="l">
              <a:lnSpc>
                <a:spcPct val="100000"/>
              </a:lnSpc>
              <a:spcBef>
                <a:spcPts val="0"/>
              </a:spcBef>
              <a:spcAft>
                <a:spcPts val="0"/>
              </a:spcAft>
              <a:buClr>
                <a:srgbClr val="C00000"/>
              </a:buClr>
              <a:buSzPts val="1400"/>
              <a:buFont typeface="Noto Sans Symbols"/>
              <a:buChar char="🗶"/>
            </a:pPr>
            <a:r>
              <a:rPr lang="en-GB" sz="1400"/>
              <a:t>Expensive</a:t>
            </a:r>
            <a:endParaRPr/>
          </a:p>
          <a:p>
            <a:pPr indent="-171446" lvl="0" marL="171446" rtl="0" algn="l">
              <a:lnSpc>
                <a:spcPct val="100000"/>
              </a:lnSpc>
              <a:spcBef>
                <a:spcPts val="300"/>
              </a:spcBef>
              <a:spcAft>
                <a:spcPts val="0"/>
              </a:spcAft>
              <a:buClr>
                <a:srgbClr val="C00000"/>
              </a:buClr>
              <a:buSzPts val="1400"/>
              <a:buFont typeface="Noto Sans Symbols"/>
              <a:buChar char="🗶"/>
            </a:pPr>
            <a:r>
              <a:rPr lang="en-GB" sz="1400"/>
              <a:t>Not readily available locally </a:t>
            </a:r>
            <a:endParaRPr/>
          </a:p>
        </p:txBody>
      </p:sp>
      <p:sp>
        <p:nvSpPr>
          <p:cNvPr id="609" name="Google Shape;609;p19"/>
          <p:cNvSpPr/>
          <p:nvPr/>
        </p:nvSpPr>
        <p:spPr>
          <a:xfrm>
            <a:off x="8405574" y="3813668"/>
            <a:ext cx="3448050" cy="1943100"/>
          </a:xfrm>
          <a:custGeom>
            <a:rect b="b" l="l" r="r" t="t"/>
            <a:pathLst>
              <a:path extrusionOk="0" h="1943100" w="3448050">
                <a:moveTo>
                  <a:pt x="3455861" y="0"/>
                </a:moveTo>
                <a:lnTo>
                  <a:pt x="3455861" y="1232345"/>
                </a:lnTo>
                <a:cubicBezTo>
                  <a:pt x="3455861" y="1382935"/>
                  <a:pt x="3333845" y="1504950"/>
                  <a:pt x="3183350" y="1504950"/>
                </a:cubicBezTo>
                <a:lnTo>
                  <a:pt x="442055" y="1504950"/>
                </a:lnTo>
                <a:lnTo>
                  <a:pt x="0" y="1947005"/>
                </a:lnTo>
                <a:lnTo>
                  <a:pt x="0" y="272510"/>
                </a:lnTo>
                <a:cubicBezTo>
                  <a:pt x="0" y="122015"/>
                  <a:pt x="122015" y="0"/>
                  <a:pt x="272510" y="0"/>
                </a:cubicBezTo>
                <a:lnTo>
                  <a:pt x="3455861" y="0"/>
                </a:lnTo>
                <a:close/>
              </a:path>
            </a:pathLst>
          </a:custGeom>
          <a:solidFill>
            <a:srgbClr val="7F7F7F"/>
          </a:solidFill>
          <a:ln>
            <a:noFill/>
          </a:ln>
        </p:spPr>
        <p:txBody>
          <a:bodyPr anchorCtr="0" anchor="t" bIns="45700" lIns="182875" spcFirstLastPara="1" rIns="182875" wrap="square" tIns="274300">
            <a:noAutofit/>
          </a:bodyPr>
          <a:lstStyle/>
          <a:p>
            <a:pPr indent="0" lvl="0" marL="0" marR="0" rtl="0" algn="l">
              <a:spcBef>
                <a:spcPts val="0"/>
              </a:spcBef>
              <a:spcAft>
                <a:spcPts val="0"/>
              </a:spcAft>
              <a:buNone/>
            </a:pPr>
            <a:r>
              <a:rPr lang="en-GB" sz="1400">
                <a:solidFill>
                  <a:schemeClr val="lt1"/>
                </a:solidFill>
                <a:latin typeface="Arial"/>
                <a:ea typeface="Arial"/>
                <a:cs typeface="Arial"/>
                <a:sym typeface="Arial"/>
              </a:rPr>
              <a:t>“E-cigarettes are expensive, they are not for a hustler (someone struggling financially).” </a:t>
            </a:r>
            <a:r>
              <a:rPr b="1" lang="en-GB" sz="1400">
                <a:solidFill>
                  <a:schemeClr val="dk1"/>
                </a:solidFill>
                <a:latin typeface="Arial"/>
                <a:ea typeface="Arial"/>
                <a:cs typeface="Arial"/>
                <a:sym typeface="Arial"/>
              </a:rPr>
              <a:t>Over 35 years</a:t>
            </a:r>
            <a:endParaRPr/>
          </a:p>
        </p:txBody>
      </p:sp>
      <p:sp>
        <p:nvSpPr>
          <p:cNvPr id="610" name="Google Shape;610;p19"/>
          <p:cNvSpPr txBox="1"/>
          <p:nvPr>
            <p:ph idx="2" type="body"/>
          </p:nvPr>
        </p:nvSpPr>
        <p:spPr>
          <a:xfrm>
            <a:off x="4342940" y="2572519"/>
            <a:ext cx="3587109" cy="3248024"/>
          </a:xfrm>
          <a:prstGeom prst="rect">
            <a:avLst/>
          </a:prstGeom>
          <a:noFill/>
          <a:ln>
            <a:noFill/>
          </a:ln>
        </p:spPr>
        <p:txBody>
          <a:bodyPr anchorCtr="0" anchor="t" bIns="0" lIns="0" spcFirstLastPara="1" rIns="0" wrap="square" tIns="0">
            <a:noAutofit/>
          </a:bodyPr>
          <a:lstStyle/>
          <a:p>
            <a:pPr indent="-171446" lvl="0" marL="171446" rtl="0" algn="l">
              <a:lnSpc>
                <a:spcPct val="100000"/>
              </a:lnSpc>
              <a:spcBef>
                <a:spcPts val="0"/>
              </a:spcBef>
              <a:spcAft>
                <a:spcPts val="0"/>
              </a:spcAft>
              <a:buClr>
                <a:schemeClr val="dk1"/>
              </a:buClr>
              <a:buSzPts val="1400"/>
              <a:buFont typeface="Noto Sans Symbols"/>
              <a:buChar char="✔"/>
            </a:pPr>
            <a:r>
              <a:rPr lang="en-GB" sz="1400"/>
              <a:t>Makes the user look classy  </a:t>
            </a:r>
            <a:endParaRPr/>
          </a:p>
          <a:p>
            <a:pPr indent="-171446" lvl="0" marL="171446" rtl="0" algn="l">
              <a:lnSpc>
                <a:spcPct val="100000"/>
              </a:lnSpc>
              <a:spcBef>
                <a:spcPts val="300"/>
              </a:spcBef>
              <a:spcAft>
                <a:spcPts val="0"/>
              </a:spcAft>
              <a:buClr>
                <a:schemeClr val="dk1"/>
              </a:buClr>
              <a:buSzPts val="1400"/>
              <a:buFont typeface="Noto Sans Symbols"/>
              <a:buChar char="✔"/>
            </a:pPr>
            <a:r>
              <a:rPr lang="en-GB" sz="1400"/>
              <a:t>Non-combustible </a:t>
            </a:r>
            <a:endParaRPr/>
          </a:p>
        </p:txBody>
      </p:sp>
      <p:sp>
        <p:nvSpPr>
          <p:cNvPr id="611" name="Google Shape;611;p19"/>
          <p:cNvSpPr txBox="1"/>
          <p:nvPr>
            <p:ph type="title"/>
          </p:nvPr>
        </p:nvSpPr>
        <p:spPr>
          <a:xfrm>
            <a:off x="399866" y="304851"/>
            <a:ext cx="11382428" cy="68865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COST AND UNAVAILABILITY HAVE RENDERED E-CIGARETTES UNPOPULAR </a:t>
            </a:r>
            <a:endParaRPr/>
          </a:p>
        </p:txBody>
      </p:sp>
      <p:sp>
        <p:nvSpPr>
          <p:cNvPr id="612" name="Google Shape;612;p19"/>
          <p:cNvSpPr txBox="1"/>
          <p:nvPr>
            <p:ph idx="4" type="body"/>
          </p:nvPr>
        </p:nvSpPr>
        <p:spPr>
          <a:xfrm>
            <a:off x="399866" y="1057276"/>
            <a:ext cx="11392287" cy="276999"/>
          </a:xfrm>
          <a:prstGeom prst="rect">
            <a:avLst/>
          </a:prstGeom>
          <a:noFill/>
          <a:ln>
            <a:noFill/>
          </a:ln>
        </p:spPr>
        <p:txBody>
          <a:bodyPr anchorCtr="0" anchor="t" bIns="0" lIns="0" spcFirstLastPara="1" rIns="108000" wrap="square" tIns="0">
            <a:spAutoFit/>
          </a:bodyPr>
          <a:lstStyle/>
          <a:p>
            <a:pPr indent="0" lvl="0" marL="0" rtl="0" algn="l">
              <a:lnSpc>
                <a:spcPct val="100000"/>
              </a:lnSpc>
              <a:spcBef>
                <a:spcPts val="0"/>
              </a:spcBef>
              <a:spcAft>
                <a:spcPts val="0"/>
              </a:spcAft>
              <a:buClr>
                <a:schemeClr val="dk2"/>
              </a:buClr>
              <a:buSzPts val="1800"/>
              <a:buNone/>
            </a:pPr>
            <a:r>
              <a:rPr lang="en-GB"/>
              <a:t>There is a low usage incidence of e-cigarettes</a:t>
            </a:r>
            <a:endParaRPr/>
          </a:p>
        </p:txBody>
      </p:sp>
      <p:sp>
        <p:nvSpPr>
          <p:cNvPr id="613" name="Google Shape;613;p19"/>
          <p:cNvSpPr txBox="1"/>
          <p:nvPr>
            <p:ph idx="6" type="body"/>
          </p:nvPr>
        </p:nvSpPr>
        <p:spPr>
          <a:xfrm>
            <a:off x="4338044" y="1809688"/>
            <a:ext cx="3587109" cy="679418"/>
          </a:xfrm>
          <a:prstGeom prst="rect">
            <a:avLst/>
          </a:prstGeom>
          <a:solidFill>
            <a:schemeClr val="dk2"/>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JOYS</a:t>
            </a:r>
            <a:endParaRPr/>
          </a:p>
        </p:txBody>
      </p:sp>
      <p:sp>
        <p:nvSpPr>
          <p:cNvPr id="614" name="Google Shape;614;p19"/>
          <p:cNvSpPr txBox="1"/>
          <p:nvPr>
            <p:ph idx="8" type="body"/>
          </p:nvPr>
        </p:nvSpPr>
        <p:spPr>
          <a:xfrm>
            <a:off x="8276040" y="1808240"/>
            <a:ext cx="3587109" cy="679418"/>
          </a:xfrm>
          <a:prstGeom prst="rect">
            <a:avLst/>
          </a:prstGeom>
          <a:solidFill>
            <a:srgbClr val="C00000"/>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FRUSTRATIONS</a:t>
            </a:r>
            <a:endParaRPr/>
          </a:p>
        </p:txBody>
      </p:sp>
      <p:pic>
        <p:nvPicPr>
          <p:cNvPr id="615" name="Google Shape;615;p19"/>
          <p:cNvPicPr preferRelativeResize="0"/>
          <p:nvPr/>
        </p:nvPicPr>
        <p:blipFill rotWithShape="1">
          <a:blip r:embed="rId5">
            <a:alphaModFix/>
          </a:blip>
          <a:srcRect b="0" l="0" r="0" t="0"/>
          <a:stretch/>
        </p:blipFill>
        <p:spPr>
          <a:xfrm>
            <a:off x="10993258" y="2603111"/>
            <a:ext cx="660282" cy="650629"/>
          </a:xfrm>
          <a:prstGeom prst="rect">
            <a:avLst/>
          </a:prstGeom>
          <a:noFill/>
          <a:ln>
            <a:noFill/>
          </a:ln>
        </p:spPr>
      </p:pic>
      <p:sp>
        <p:nvSpPr>
          <p:cNvPr id="616" name="Google Shape;616;p19"/>
          <p:cNvSpPr/>
          <p:nvPr/>
        </p:nvSpPr>
        <p:spPr>
          <a:xfrm>
            <a:off x="2063552" y="3717032"/>
            <a:ext cx="1800200" cy="18002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E-cigarettes/vaping products </a:t>
            </a:r>
            <a:endParaRPr/>
          </a:p>
        </p:txBody>
      </p:sp>
      <p:sp>
        <p:nvSpPr>
          <p:cNvPr id="617" name="Google Shape;617;p19"/>
          <p:cNvSpPr/>
          <p:nvPr/>
        </p:nvSpPr>
        <p:spPr>
          <a:xfrm>
            <a:off x="4385407" y="3813668"/>
            <a:ext cx="3448050" cy="1943100"/>
          </a:xfrm>
          <a:custGeom>
            <a:rect b="b" l="l" r="r" t="t"/>
            <a:pathLst>
              <a:path extrusionOk="0" h="1943100" w="3448050">
                <a:moveTo>
                  <a:pt x="3455861" y="0"/>
                </a:moveTo>
                <a:lnTo>
                  <a:pt x="3455861" y="1232345"/>
                </a:lnTo>
                <a:cubicBezTo>
                  <a:pt x="3455861" y="1382935"/>
                  <a:pt x="3333845" y="1504950"/>
                  <a:pt x="3183350" y="1504950"/>
                </a:cubicBezTo>
                <a:lnTo>
                  <a:pt x="442055" y="1504950"/>
                </a:lnTo>
                <a:lnTo>
                  <a:pt x="0" y="1947005"/>
                </a:lnTo>
                <a:lnTo>
                  <a:pt x="0" y="272510"/>
                </a:lnTo>
                <a:cubicBezTo>
                  <a:pt x="0" y="122015"/>
                  <a:pt x="122015" y="0"/>
                  <a:pt x="272510" y="0"/>
                </a:cubicBezTo>
                <a:lnTo>
                  <a:pt x="3455861" y="0"/>
                </a:lnTo>
                <a:close/>
              </a:path>
            </a:pathLst>
          </a:custGeom>
          <a:solidFill>
            <a:srgbClr val="7F7F7F"/>
          </a:solidFill>
          <a:ln>
            <a:noFill/>
          </a:ln>
        </p:spPr>
        <p:txBody>
          <a:bodyPr anchorCtr="0" anchor="t" bIns="45700" lIns="182875" spcFirstLastPara="1" rIns="182875" wrap="square" tIns="274300">
            <a:noAutofit/>
          </a:bodyPr>
          <a:lstStyle/>
          <a:p>
            <a:pPr indent="0" lvl="0" marL="0" marR="0" rtl="0" algn="l">
              <a:spcBef>
                <a:spcPts val="0"/>
              </a:spcBef>
              <a:spcAft>
                <a:spcPts val="0"/>
              </a:spcAft>
              <a:buNone/>
            </a:pPr>
            <a:r>
              <a:rPr lang="en-GB" sz="1400">
                <a:solidFill>
                  <a:schemeClr val="lt1"/>
                </a:solidFill>
                <a:latin typeface="Arial"/>
                <a:ea typeface="Arial"/>
                <a:cs typeface="Arial"/>
                <a:sym typeface="Arial"/>
              </a:rPr>
              <a:t>“E-cigarettes are fancy, when I take one out, everybody looks at me.” </a:t>
            </a:r>
            <a:endParaRPr/>
          </a:p>
          <a:p>
            <a:pPr indent="0" lvl="0" marL="0" marR="0" rtl="0" algn="l">
              <a:spcBef>
                <a:spcPts val="0"/>
              </a:spcBef>
              <a:spcAft>
                <a:spcPts val="0"/>
              </a:spcAft>
              <a:buNone/>
            </a:pPr>
            <a:r>
              <a:rPr b="1" lang="en-GB" sz="1400">
                <a:solidFill>
                  <a:schemeClr val="dk1"/>
                </a:solidFill>
                <a:latin typeface="Arial"/>
                <a:ea typeface="Arial"/>
                <a:cs typeface="Arial"/>
                <a:sym typeface="Arial"/>
              </a:rPr>
              <a:t>30-35 years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grpSp>
        <p:nvGrpSpPr>
          <p:cNvPr id="378" name="Google Shape;378;p2"/>
          <p:cNvGrpSpPr/>
          <p:nvPr/>
        </p:nvGrpSpPr>
        <p:grpSpPr>
          <a:xfrm>
            <a:off x="537843" y="1199447"/>
            <a:ext cx="10977562" cy="5086800"/>
            <a:chOff x="537843" y="1007561"/>
            <a:chExt cx="10977562" cy="5086800"/>
          </a:xfrm>
        </p:grpSpPr>
        <p:sp>
          <p:nvSpPr>
            <p:cNvPr id="379" name="Google Shape;379;p2"/>
            <p:cNvSpPr/>
            <p:nvPr/>
          </p:nvSpPr>
          <p:spPr>
            <a:xfrm>
              <a:off x="4740548" y="3189236"/>
              <a:ext cx="4086225" cy="2905125"/>
            </a:xfrm>
            <a:custGeom>
              <a:rect b="b" l="l" r="r" t="t"/>
              <a:pathLst>
                <a:path extrusionOk="0" h="2905125" w="4086225">
                  <a:moveTo>
                    <a:pt x="4094703" y="252698"/>
                  </a:moveTo>
                  <a:cubicBezTo>
                    <a:pt x="3834956" y="1759172"/>
                    <a:pt x="2522601" y="2905125"/>
                    <a:pt x="942689" y="2905125"/>
                  </a:cubicBezTo>
                  <a:cubicBezTo>
                    <a:pt x="614553" y="2905125"/>
                    <a:pt x="298037" y="2855690"/>
                    <a:pt x="0" y="2763870"/>
                  </a:cubicBezTo>
                  <a:lnTo>
                    <a:pt x="407480" y="1428274"/>
                  </a:lnTo>
                  <a:cubicBezTo>
                    <a:pt x="576548" y="1480566"/>
                    <a:pt x="756285" y="1508855"/>
                    <a:pt x="942689" y="1509141"/>
                  </a:cubicBezTo>
                  <a:lnTo>
                    <a:pt x="945737" y="1509141"/>
                  </a:lnTo>
                  <a:lnTo>
                    <a:pt x="947071" y="609600"/>
                  </a:lnTo>
                  <a:lnTo>
                    <a:pt x="947452" y="609600"/>
                  </a:lnTo>
                  <a:cubicBezTo>
                    <a:pt x="1087946" y="609600"/>
                    <a:pt x="1220724" y="577501"/>
                    <a:pt x="1339120" y="520160"/>
                  </a:cubicBezTo>
                  <a:cubicBezTo>
                    <a:pt x="1343597" y="517970"/>
                    <a:pt x="1348168" y="515779"/>
                    <a:pt x="1352645" y="513493"/>
                  </a:cubicBezTo>
                  <a:cubicBezTo>
                    <a:pt x="1510760" y="434912"/>
                    <a:pt x="1642301" y="312325"/>
                    <a:pt x="1730693" y="161925"/>
                  </a:cubicBezTo>
                  <a:lnTo>
                    <a:pt x="2500122" y="608552"/>
                  </a:lnTo>
                  <a:cubicBezTo>
                    <a:pt x="2607374" y="424053"/>
                    <a:pt x="2682812" y="218694"/>
                    <a:pt x="2718816" y="0"/>
                  </a:cubicBezTo>
                  <a:lnTo>
                    <a:pt x="4094703" y="252698"/>
                  </a:lnTo>
                  <a:close/>
                </a:path>
              </a:pathLst>
            </a:cu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0" name="Google Shape;380;p2"/>
            <p:cNvSpPr/>
            <p:nvPr/>
          </p:nvSpPr>
          <p:spPr>
            <a:xfrm>
              <a:off x="2210530" y="1076874"/>
              <a:ext cx="593070" cy="590216"/>
            </a:xfrm>
            <a:prstGeom prst="ellipse">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200">
                  <a:solidFill>
                    <a:schemeClr val="lt1"/>
                  </a:solidFill>
                  <a:latin typeface="Arial"/>
                  <a:ea typeface="Arial"/>
                  <a:cs typeface="Arial"/>
                  <a:sym typeface="Arial"/>
                </a:rPr>
                <a:t>1</a:t>
              </a:r>
              <a:endParaRPr/>
            </a:p>
          </p:txBody>
        </p:sp>
        <p:sp>
          <p:nvSpPr>
            <p:cNvPr id="381" name="Google Shape;381;p2"/>
            <p:cNvSpPr/>
            <p:nvPr/>
          </p:nvSpPr>
          <p:spPr>
            <a:xfrm>
              <a:off x="2210530" y="2652669"/>
              <a:ext cx="593070" cy="590216"/>
            </a:xfrm>
            <a:prstGeom prst="ellipse">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200">
                  <a:solidFill>
                    <a:schemeClr val="lt1"/>
                  </a:solidFill>
                  <a:latin typeface="Arial"/>
                  <a:ea typeface="Arial"/>
                  <a:cs typeface="Arial"/>
                  <a:sym typeface="Arial"/>
                </a:rPr>
                <a:t>2</a:t>
              </a:r>
              <a:endParaRPr/>
            </a:p>
          </p:txBody>
        </p:sp>
        <p:sp>
          <p:nvSpPr>
            <p:cNvPr id="382" name="Google Shape;382;p2"/>
            <p:cNvSpPr/>
            <p:nvPr/>
          </p:nvSpPr>
          <p:spPr>
            <a:xfrm>
              <a:off x="2210530" y="4190075"/>
              <a:ext cx="593070" cy="590216"/>
            </a:xfrm>
            <a:prstGeom prst="ellipse">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200">
                  <a:solidFill>
                    <a:schemeClr val="lt1"/>
                  </a:solidFill>
                  <a:latin typeface="Arial"/>
                  <a:ea typeface="Arial"/>
                  <a:cs typeface="Arial"/>
                  <a:sym typeface="Arial"/>
                </a:rPr>
                <a:t>3</a:t>
              </a:r>
              <a:endParaRPr/>
            </a:p>
          </p:txBody>
        </p:sp>
        <p:sp>
          <p:nvSpPr>
            <p:cNvPr id="383" name="Google Shape;383;p2"/>
            <p:cNvSpPr/>
            <p:nvPr/>
          </p:nvSpPr>
          <p:spPr>
            <a:xfrm>
              <a:off x="8516118" y="1076874"/>
              <a:ext cx="593070" cy="590216"/>
            </a:xfrm>
            <a:prstGeom prst="ellipse">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200">
                  <a:solidFill>
                    <a:schemeClr val="lt1"/>
                  </a:solidFill>
                  <a:latin typeface="Arial"/>
                  <a:ea typeface="Arial"/>
                  <a:cs typeface="Arial"/>
                  <a:sym typeface="Arial"/>
                </a:rPr>
                <a:t>4</a:t>
              </a:r>
              <a:endParaRPr/>
            </a:p>
          </p:txBody>
        </p:sp>
        <p:sp>
          <p:nvSpPr>
            <p:cNvPr id="384" name="Google Shape;384;p2"/>
            <p:cNvSpPr/>
            <p:nvPr/>
          </p:nvSpPr>
          <p:spPr>
            <a:xfrm>
              <a:off x="8516118" y="2652669"/>
              <a:ext cx="593070" cy="590216"/>
            </a:xfrm>
            <a:prstGeom prst="ellipse">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200">
                  <a:solidFill>
                    <a:schemeClr val="lt1"/>
                  </a:solidFill>
                  <a:latin typeface="Arial"/>
                  <a:ea typeface="Arial"/>
                  <a:cs typeface="Arial"/>
                  <a:sym typeface="Arial"/>
                </a:rPr>
                <a:t>5</a:t>
              </a:r>
              <a:endParaRPr/>
            </a:p>
          </p:txBody>
        </p:sp>
        <p:sp>
          <p:nvSpPr>
            <p:cNvPr id="385" name="Google Shape;385;p2"/>
            <p:cNvSpPr/>
            <p:nvPr/>
          </p:nvSpPr>
          <p:spPr>
            <a:xfrm>
              <a:off x="676595" y="1097662"/>
              <a:ext cx="1423362" cy="54864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r>
                <a:rPr lang="en-GB" sz="1600">
                  <a:solidFill>
                    <a:schemeClr val="lt1"/>
                  </a:solidFill>
                  <a:latin typeface="Arial"/>
                  <a:ea typeface="Arial"/>
                  <a:cs typeface="Arial"/>
                  <a:sym typeface="Arial"/>
                </a:rPr>
                <a:t>Background</a:t>
              </a:r>
              <a:endParaRPr/>
            </a:p>
          </p:txBody>
        </p:sp>
        <p:sp>
          <p:nvSpPr>
            <p:cNvPr id="386" name="Google Shape;386;p2"/>
            <p:cNvSpPr/>
            <p:nvPr/>
          </p:nvSpPr>
          <p:spPr>
            <a:xfrm>
              <a:off x="619706" y="2688474"/>
              <a:ext cx="1423363" cy="54864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r>
                <a:rPr lang="en-GB" sz="1600">
                  <a:solidFill>
                    <a:schemeClr val="lt1"/>
                  </a:solidFill>
                  <a:latin typeface="Arial"/>
                  <a:ea typeface="Arial"/>
                  <a:cs typeface="Arial"/>
                  <a:sym typeface="Arial"/>
                </a:rPr>
                <a:t>Traditional tobacco products usage</a:t>
              </a:r>
              <a:endParaRPr/>
            </a:p>
          </p:txBody>
        </p:sp>
        <p:sp>
          <p:nvSpPr>
            <p:cNvPr id="387" name="Google Shape;387;p2"/>
            <p:cNvSpPr/>
            <p:nvPr/>
          </p:nvSpPr>
          <p:spPr>
            <a:xfrm>
              <a:off x="537843" y="4347998"/>
              <a:ext cx="1521458" cy="54864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r>
                <a:rPr lang="en-GB" sz="1600">
                  <a:solidFill>
                    <a:schemeClr val="lt1"/>
                  </a:solidFill>
                  <a:latin typeface="Arial"/>
                  <a:ea typeface="Arial"/>
                  <a:cs typeface="Arial"/>
                  <a:sym typeface="Arial"/>
                </a:rPr>
                <a:t>Oral nicotine pouches usage behaviour</a:t>
              </a:r>
              <a:endParaRPr/>
            </a:p>
          </p:txBody>
        </p:sp>
        <p:sp>
          <p:nvSpPr>
            <p:cNvPr id="388" name="Google Shape;388;p2"/>
            <p:cNvSpPr txBox="1"/>
            <p:nvPr/>
          </p:nvSpPr>
          <p:spPr>
            <a:xfrm>
              <a:off x="9338596" y="1007561"/>
              <a:ext cx="2176809" cy="770569"/>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600">
                  <a:solidFill>
                    <a:schemeClr val="lt1"/>
                  </a:solidFill>
                  <a:latin typeface="Arial"/>
                  <a:ea typeface="Arial"/>
                  <a:cs typeface="Arial"/>
                  <a:sym typeface="Arial"/>
                </a:rPr>
                <a:t>Risk perception on usage of cigarettes and oral nicotine pouches</a:t>
              </a:r>
              <a:endParaRPr/>
            </a:p>
          </p:txBody>
        </p:sp>
        <p:grpSp>
          <p:nvGrpSpPr>
            <p:cNvPr id="389" name="Google Shape;389;p2"/>
            <p:cNvGrpSpPr/>
            <p:nvPr/>
          </p:nvGrpSpPr>
          <p:grpSpPr>
            <a:xfrm>
              <a:off x="3886823" y="1101524"/>
              <a:ext cx="3598837" cy="3594749"/>
              <a:chOff x="3870463" y="1659820"/>
              <a:chExt cx="3598837" cy="3594749"/>
            </a:xfrm>
          </p:grpSpPr>
          <p:grpSp>
            <p:nvGrpSpPr>
              <p:cNvPr id="390" name="Google Shape;390;p2"/>
              <p:cNvGrpSpPr/>
              <p:nvPr/>
            </p:nvGrpSpPr>
            <p:grpSpPr>
              <a:xfrm>
                <a:off x="3870463" y="1659820"/>
                <a:ext cx="3598837" cy="3594749"/>
                <a:chOff x="3819268" y="1152268"/>
                <a:chExt cx="4541191" cy="4536033"/>
              </a:xfrm>
            </p:grpSpPr>
            <p:sp>
              <p:nvSpPr>
                <p:cNvPr id="391" name="Google Shape;391;p2"/>
                <p:cNvSpPr/>
                <p:nvPr/>
              </p:nvSpPr>
              <p:spPr>
                <a:xfrm>
                  <a:off x="4123603" y="1152268"/>
                  <a:ext cx="1956567" cy="1547466"/>
                </a:xfrm>
                <a:custGeom>
                  <a:rect b="b" l="l" r="r" t="t"/>
                  <a:pathLst>
                    <a:path extrusionOk="0" h="1547466" w="1956566">
                      <a:moveTo>
                        <a:pt x="1972397" y="0"/>
                      </a:moveTo>
                      <a:lnTo>
                        <a:pt x="1972397" y="853775"/>
                      </a:lnTo>
                      <a:cubicBezTo>
                        <a:pt x="1445191" y="853775"/>
                        <a:pt x="985576" y="1139611"/>
                        <a:pt x="739582" y="1564898"/>
                      </a:cubicBezTo>
                      <a:lnTo>
                        <a:pt x="657584" y="1517584"/>
                      </a:lnTo>
                      <a:lnTo>
                        <a:pt x="328703" y="1327797"/>
                      </a:lnTo>
                      <a:lnTo>
                        <a:pt x="0" y="1138010"/>
                      </a:lnTo>
                      <a:cubicBezTo>
                        <a:pt x="393448" y="457481"/>
                        <a:pt x="1128939" y="0"/>
                        <a:pt x="1972397"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92" name="Google Shape;392;p2"/>
                <p:cNvSpPr/>
                <p:nvPr/>
              </p:nvSpPr>
              <p:spPr>
                <a:xfrm>
                  <a:off x="6096000" y="1152268"/>
                  <a:ext cx="1956567" cy="1547466"/>
                </a:xfrm>
                <a:custGeom>
                  <a:rect b="b" l="l" r="r" t="t"/>
                  <a:pathLst>
                    <a:path extrusionOk="0" h="1547466" w="1956566">
                      <a:moveTo>
                        <a:pt x="1972397" y="1138010"/>
                      </a:moveTo>
                      <a:lnTo>
                        <a:pt x="1643694" y="1327797"/>
                      </a:lnTo>
                      <a:lnTo>
                        <a:pt x="1314813" y="1517584"/>
                      </a:lnTo>
                      <a:lnTo>
                        <a:pt x="1232815" y="1564898"/>
                      </a:lnTo>
                      <a:cubicBezTo>
                        <a:pt x="986821" y="1139611"/>
                        <a:pt x="527206" y="853775"/>
                        <a:pt x="0" y="853775"/>
                      </a:cubicBezTo>
                      <a:lnTo>
                        <a:pt x="0" y="0"/>
                      </a:lnTo>
                      <a:cubicBezTo>
                        <a:pt x="843458" y="0"/>
                        <a:pt x="1578949" y="457481"/>
                        <a:pt x="1972397" y="11380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93" name="Google Shape;393;p2"/>
                <p:cNvSpPr/>
                <p:nvPr/>
              </p:nvSpPr>
              <p:spPr>
                <a:xfrm>
                  <a:off x="3819268" y="2290278"/>
                  <a:ext cx="1031644" cy="2276732"/>
                </a:xfrm>
                <a:custGeom>
                  <a:rect b="b" l="l" r="r" t="t"/>
                  <a:pathLst>
                    <a:path extrusionOk="0" h="2276732" w="1031644">
                      <a:moveTo>
                        <a:pt x="1043917" y="427065"/>
                      </a:moveTo>
                      <a:cubicBezTo>
                        <a:pt x="922966" y="636240"/>
                        <a:pt x="853775" y="879210"/>
                        <a:pt x="853775" y="1138722"/>
                      </a:cubicBezTo>
                      <a:cubicBezTo>
                        <a:pt x="853775" y="1398234"/>
                        <a:pt x="922966" y="1641204"/>
                        <a:pt x="1043917" y="1850378"/>
                      </a:cubicBezTo>
                      <a:lnTo>
                        <a:pt x="1043917" y="1850556"/>
                      </a:lnTo>
                      <a:lnTo>
                        <a:pt x="961919" y="1897870"/>
                      </a:lnTo>
                      <a:lnTo>
                        <a:pt x="633038" y="2087657"/>
                      </a:lnTo>
                      <a:lnTo>
                        <a:pt x="304335" y="2277444"/>
                      </a:lnTo>
                      <a:cubicBezTo>
                        <a:pt x="110635" y="1942693"/>
                        <a:pt x="0" y="1553692"/>
                        <a:pt x="0" y="1138722"/>
                      </a:cubicBezTo>
                      <a:cubicBezTo>
                        <a:pt x="0" y="723752"/>
                        <a:pt x="110635" y="334751"/>
                        <a:pt x="304335" y="0"/>
                      </a:cubicBezTo>
                      <a:lnTo>
                        <a:pt x="633038" y="189787"/>
                      </a:lnTo>
                      <a:lnTo>
                        <a:pt x="961919" y="379574"/>
                      </a:lnTo>
                      <a:lnTo>
                        <a:pt x="1043917" y="426887"/>
                      </a:lnTo>
                      <a:lnTo>
                        <a:pt x="1043917" y="427065"/>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94" name="Google Shape;394;p2"/>
                <p:cNvSpPr/>
                <p:nvPr/>
              </p:nvSpPr>
              <p:spPr>
                <a:xfrm>
                  <a:off x="4123603" y="4140835"/>
                  <a:ext cx="1956567" cy="1547466"/>
                </a:xfrm>
                <a:custGeom>
                  <a:rect b="b" l="l" r="r" t="t"/>
                  <a:pathLst>
                    <a:path extrusionOk="0" h="1547466" w="1956566">
                      <a:moveTo>
                        <a:pt x="1972397" y="711123"/>
                      </a:moveTo>
                      <a:lnTo>
                        <a:pt x="1972397" y="1564897"/>
                      </a:lnTo>
                      <a:cubicBezTo>
                        <a:pt x="1128939" y="1564897"/>
                        <a:pt x="393448" y="1107417"/>
                        <a:pt x="0" y="426887"/>
                      </a:cubicBezTo>
                      <a:lnTo>
                        <a:pt x="328703" y="237100"/>
                      </a:lnTo>
                      <a:lnTo>
                        <a:pt x="657584" y="47313"/>
                      </a:lnTo>
                      <a:lnTo>
                        <a:pt x="739582" y="0"/>
                      </a:lnTo>
                      <a:cubicBezTo>
                        <a:pt x="985576" y="425286"/>
                        <a:pt x="1445191" y="711123"/>
                        <a:pt x="1972397" y="7111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95" name="Google Shape;395;p2"/>
                <p:cNvSpPr/>
                <p:nvPr/>
              </p:nvSpPr>
              <p:spPr>
                <a:xfrm>
                  <a:off x="4863185" y="2006043"/>
                  <a:ext cx="1227301" cy="835988"/>
                </a:xfrm>
                <a:custGeom>
                  <a:rect b="b" l="l" r="r" t="t"/>
                  <a:pathLst>
                    <a:path extrusionOk="0" h="835987" w="1227300">
                      <a:moveTo>
                        <a:pt x="1232815" y="0"/>
                      </a:moveTo>
                      <a:lnTo>
                        <a:pt x="1232815" y="284592"/>
                      </a:lnTo>
                      <a:cubicBezTo>
                        <a:pt x="811086" y="284592"/>
                        <a:pt x="443251" y="513332"/>
                        <a:pt x="246527" y="853597"/>
                      </a:cubicBezTo>
                      <a:lnTo>
                        <a:pt x="0" y="711301"/>
                      </a:lnTo>
                      <a:lnTo>
                        <a:pt x="0" y="711123"/>
                      </a:lnTo>
                      <a:cubicBezTo>
                        <a:pt x="245994" y="285837"/>
                        <a:pt x="705609" y="0"/>
                        <a:pt x="1232815" y="0"/>
                      </a:cubicBezTo>
                      <a:close/>
                    </a:path>
                  </a:pathLst>
                </a:custGeom>
                <a:solidFill>
                  <a:schemeClr val="lt2">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96" name="Google Shape;396;p2"/>
                <p:cNvSpPr/>
                <p:nvPr/>
              </p:nvSpPr>
              <p:spPr>
                <a:xfrm>
                  <a:off x="6096000" y="2006043"/>
                  <a:ext cx="1227301" cy="835988"/>
                </a:xfrm>
                <a:custGeom>
                  <a:rect b="b" l="l" r="r" t="t"/>
                  <a:pathLst>
                    <a:path extrusionOk="0" h="835987" w="1227300">
                      <a:moveTo>
                        <a:pt x="1232815" y="711123"/>
                      </a:moveTo>
                      <a:lnTo>
                        <a:pt x="1232815" y="711301"/>
                      </a:lnTo>
                      <a:lnTo>
                        <a:pt x="986287" y="853597"/>
                      </a:lnTo>
                      <a:cubicBezTo>
                        <a:pt x="789564" y="513332"/>
                        <a:pt x="421729" y="284592"/>
                        <a:pt x="0" y="284592"/>
                      </a:cubicBezTo>
                      <a:lnTo>
                        <a:pt x="0" y="0"/>
                      </a:lnTo>
                      <a:cubicBezTo>
                        <a:pt x="527206" y="0"/>
                        <a:pt x="986821" y="285837"/>
                        <a:pt x="1232815" y="711123"/>
                      </a:cubicBezTo>
                      <a:close/>
                    </a:path>
                  </a:pathLst>
                </a:custGeom>
                <a:solidFill>
                  <a:schemeClr val="dk2">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97" name="Google Shape;397;p2"/>
                <p:cNvSpPr/>
                <p:nvPr/>
              </p:nvSpPr>
              <p:spPr>
                <a:xfrm>
                  <a:off x="6096000" y="3998361"/>
                  <a:ext cx="1227301" cy="835988"/>
                </a:xfrm>
                <a:custGeom>
                  <a:rect b="b" l="l" r="r" t="t"/>
                  <a:pathLst>
                    <a:path extrusionOk="0" h="835987" w="1227300">
                      <a:moveTo>
                        <a:pt x="1232815" y="142296"/>
                      </a:moveTo>
                      <a:lnTo>
                        <a:pt x="1232815" y="142296"/>
                      </a:lnTo>
                      <a:cubicBezTo>
                        <a:pt x="986821" y="567760"/>
                        <a:pt x="527206" y="853597"/>
                        <a:pt x="0" y="853597"/>
                      </a:cubicBezTo>
                      <a:lnTo>
                        <a:pt x="0" y="569005"/>
                      </a:lnTo>
                      <a:cubicBezTo>
                        <a:pt x="421729" y="569005"/>
                        <a:pt x="789564" y="340265"/>
                        <a:pt x="986287" y="0"/>
                      </a:cubicBezTo>
                      <a:lnTo>
                        <a:pt x="1232815" y="142296"/>
                      </a:lnTo>
                      <a:close/>
                    </a:path>
                  </a:pathLst>
                </a:custGeom>
                <a:solidFill>
                  <a:schemeClr val="accent3">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98" name="Google Shape;398;p2"/>
                <p:cNvSpPr/>
                <p:nvPr/>
              </p:nvSpPr>
              <p:spPr>
                <a:xfrm>
                  <a:off x="4863185" y="3998361"/>
                  <a:ext cx="1227301" cy="835988"/>
                </a:xfrm>
                <a:custGeom>
                  <a:rect b="b" l="l" r="r" t="t"/>
                  <a:pathLst>
                    <a:path extrusionOk="0" h="835987" w="1227300">
                      <a:moveTo>
                        <a:pt x="1232815" y="569005"/>
                      </a:moveTo>
                      <a:lnTo>
                        <a:pt x="1232815" y="853597"/>
                      </a:lnTo>
                      <a:cubicBezTo>
                        <a:pt x="705609" y="853597"/>
                        <a:pt x="245994" y="567760"/>
                        <a:pt x="0" y="142474"/>
                      </a:cubicBezTo>
                      <a:lnTo>
                        <a:pt x="0" y="142296"/>
                      </a:lnTo>
                      <a:lnTo>
                        <a:pt x="246527" y="0"/>
                      </a:lnTo>
                      <a:cubicBezTo>
                        <a:pt x="443251" y="340265"/>
                        <a:pt x="811086" y="569005"/>
                        <a:pt x="1232815" y="569005"/>
                      </a:cubicBez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99" name="Google Shape;399;p2"/>
                <p:cNvSpPr/>
                <p:nvPr/>
              </p:nvSpPr>
              <p:spPr>
                <a:xfrm>
                  <a:off x="4673043" y="2717343"/>
                  <a:ext cx="426887" cy="1422958"/>
                </a:xfrm>
                <a:custGeom>
                  <a:rect b="b" l="l" r="r" t="t"/>
                  <a:pathLst>
                    <a:path extrusionOk="0" h="1422957" w="426887">
                      <a:moveTo>
                        <a:pt x="284592" y="711657"/>
                      </a:moveTo>
                      <a:cubicBezTo>
                        <a:pt x="284592" y="919231"/>
                        <a:pt x="339909" y="1113642"/>
                        <a:pt x="436670" y="1281017"/>
                      </a:cubicBezTo>
                      <a:lnTo>
                        <a:pt x="190143" y="1423313"/>
                      </a:lnTo>
                      <a:cubicBezTo>
                        <a:pt x="69191" y="1214139"/>
                        <a:pt x="0" y="971168"/>
                        <a:pt x="0" y="711657"/>
                      </a:cubicBezTo>
                      <a:cubicBezTo>
                        <a:pt x="0" y="452145"/>
                        <a:pt x="69191" y="209175"/>
                        <a:pt x="190143" y="0"/>
                      </a:cubicBezTo>
                      <a:lnTo>
                        <a:pt x="436670" y="142296"/>
                      </a:lnTo>
                      <a:cubicBezTo>
                        <a:pt x="339909" y="309671"/>
                        <a:pt x="284592" y="504083"/>
                        <a:pt x="284592" y="711657"/>
                      </a:cubicBezTo>
                      <a:close/>
                    </a:path>
                  </a:pathLst>
                </a:custGeom>
                <a:solidFill>
                  <a:schemeClr val="accent6">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400" name="Google Shape;400;p2"/>
                <p:cNvSpPr/>
                <p:nvPr/>
              </p:nvSpPr>
              <p:spPr>
                <a:xfrm>
                  <a:off x="4957634" y="2290634"/>
                  <a:ext cx="2276732" cy="2276732"/>
                </a:xfrm>
                <a:custGeom>
                  <a:rect b="b" l="l" r="r" t="t"/>
                  <a:pathLst>
                    <a:path extrusionOk="0" h="2276732" w="2276732">
                      <a:moveTo>
                        <a:pt x="2276732" y="1138366"/>
                      </a:moveTo>
                      <a:cubicBezTo>
                        <a:pt x="2276732" y="1345940"/>
                        <a:pt x="2221415" y="1540352"/>
                        <a:pt x="2124653" y="1707727"/>
                      </a:cubicBezTo>
                      <a:cubicBezTo>
                        <a:pt x="1927930" y="2047992"/>
                        <a:pt x="1560095" y="2276732"/>
                        <a:pt x="1138366" y="2276732"/>
                      </a:cubicBezTo>
                      <a:cubicBezTo>
                        <a:pt x="716637" y="2276732"/>
                        <a:pt x="348802" y="2047992"/>
                        <a:pt x="152079" y="1707727"/>
                      </a:cubicBezTo>
                      <a:cubicBezTo>
                        <a:pt x="55317" y="1540352"/>
                        <a:pt x="0" y="1345940"/>
                        <a:pt x="0" y="1138366"/>
                      </a:cubicBezTo>
                      <a:cubicBezTo>
                        <a:pt x="0" y="930792"/>
                        <a:pt x="55317" y="736381"/>
                        <a:pt x="152079" y="569005"/>
                      </a:cubicBezTo>
                      <a:cubicBezTo>
                        <a:pt x="348802" y="228740"/>
                        <a:pt x="716637" y="0"/>
                        <a:pt x="1138366" y="0"/>
                      </a:cubicBezTo>
                      <a:cubicBezTo>
                        <a:pt x="1560095" y="0"/>
                        <a:pt x="1927930" y="228740"/>
                        <a:pt x="2124653" y="569005"/>
                      </a:cubicBezTo>
                      <a:cubicBezTo>
                        <a:pt x="2221415" y="736381"/>
                        <a:pt x="2276732" y="930792"/>
                        <a:pt x="2276732" y="113836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2"/>
                      </a:solidFill>
                      <a:latin typeface="Arial"/>
                      <a:ea typeface="Arial"/>
                      <a:cs typeface="Arial"/>
                      <a:sym typeface="Arial"/>
                    </a:rPr>
                    <a:t>CONTENTS</a:t>
                  </a:r>
                  <a:endParaRPr b="1" sz="2000">
                    <a:solidFill>
                      <a:schemeClr val="lt2"/>
                    </a:solidFill>
                    <a:latin typeface="Arial"/>
                    <a:ea typeface="Arial"/>
                    <a:cs typeface="Arial"/>
                    <a:sym typeface="Arial"/>
                  </a:endParaRPr>
                </a:p>
              </p:txBody>
            </p:sp>
            <p:sp>
              <p:nvSpPr>
                <p:cNvPr id="401" name="Google Shape;401;p2"/>
                <p:cNvSpPr/>
                <p:nvPr/>
              </p:nvSpPr>
              <p:spPr>
                <a:xfrm>
                  <a:off x="7082287" y="2717343"/>
                  <a:ext cx="426887" cy="1422958"/>
                </a:xfrm>
                <a:custGeom>
                  <a:rect b="b" l="l" r="r" t="t"/>
                  <a:pathLst>
                    <a:path extrusionOk="0" h="1422957" w="426887">
                      <a:moveTo>
                        <a:pt x="436670" y="711657"/>
                      </a:moveTo>
                      <a:cubicBezTo>
                        <a:pt x="436670" y="971168"/>
                        <a:pt x="367479" y="1214139"/>
                        <a:pt x="246527" y="1423313"/>
                      </a:cubicBezTo>
                      <a:lnTo>
                        <a:pt x="0" y="1281017"/>
                      </a:lnTo>
                      <a:cubicBezTo>
                        <a:pt x="96761" y="1113642"/>
                        <a:pt x="152079" y="919231"/>
                        <a:pt x="152079" y="711657"/>
                      </a:cubicBezTo>
                      <a:cubicBezTo>
                        <a:pt x="152079" y="504083"/>
                        <a:pt x="96761" y="309671"/>
                        <a:pt x="0" y="142296"/>
                      </a:cubicBezTo>
                      <a:lnTo>
                        <a:pt x="246527" y="0"/>
                      </a:lnTo>
                      <a:cubicBezTo>
                        <a:pt x="367479" y="209175"/>
                        <a:pt x="436670" y="452145"/>
                        <a:pt x="436670" y="711657"/>
                      </a:cubicBezTo>
                      <a:close/>
                    </a:path>
                  </a:pathLst>
                </a:custGeom>
                <a:solidFill>
                  <a:schemeClr val="accent2">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402" name="Google Shape;402;p2"/>
                <p:cNvSpPr/>
                <p:nvPr/>
              </p:nvSpPr>
              <p:spPr>
                <a:xfrm>
                  <a:off x="7328815" y="2290278"/>
                  <a:ext cx="1031644" cy="2276732"/>
                </a:xfrm>
                <a:custGeom>
                  <a:rect b="b" l="l" r="r" t="t"/>
                  <a:pathLst>
                    <a:path extrusionOk="0" h="2276732" w="1031644">
                      <a:moveTo>
                        <a:pt x="1043917" y="1138722"/>
                      </a:moveTo>
                      <a:cubicBezTo>
                        <a:pt x="1043917" y="1553692"/>
                        <a:pt x="933282" y="1942693"/>
                        <a:pt x="739582" y="2277444"/>
                      </a:cubicBezTo>
                      <a:lnTo>
                        <a:pt x="410879" y="2087657"/>
                      </a:lnTo>
                      <a:lnTo>
                        <a:pt x="81998" y="1897870"/>
                      </a:lnTo>
                      <a:lnTo>
                        <a:pt x="0" y="1850556"/>
                      </a:lnTo>
                      <a:lnTo>
                        <a:pt x="0" y="1850378"/>
                      </a:lnTo>
                      <a:cubicBezTo>
                        <a:pt x="120951" y="1641204"/>
                        <a:pt x="190143" y="1398234"/>
                        <a:pt x="190143" y="1138722"/>
                      </a:cubicBezTo>
                      <a:cubicBezTo>
                        <a:pt x="190143" y="879210"/>
                        <a:pt x="120951" y="636240"/>
                        <a:pt x="0" y="427065"/>
                      </a:cubicBezTo>
                      <a:lnTo>
                        <a:pt x="0" y="426887"/>
                      </a:lnTo>
                      <a:lnTo>
                        <a:pt x="81998" y="379574"/>
                      </a:lnTo>
                      <a:lnTo>
                        <a:pt x="410879" y="189787"/>
                      </a:lnTo>
                      <a:lnTo>
                        <a:pt x="739582" y="0"/>
                      </a:lnTo>
                      <a:cubicBezTo>
                        <a:pt x="933282" y="334751"/>
                        <a:pt x="1043917" y="723752"/>
                        <a:pt x="1043917" y="11387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pic>
            <p:nvPicPr>
              <p:cNvPr id="403" name="Google Shape;403;p2"/>
              <p:cNvPicPr preferRelativeResize="0"/>
              <p:nvPr/>
            </p:nvPicPr>
            <p:blipFill rotWithShape="1">
              <a:blip r:embed="rId4">
                <a:alphaModFix/>
              </a:blip>
              <a:srcRect b="0" l="0" r="0" t="0"/>
              <a:stretch/>
            </p:blipFill>
            <p:spPr>
              <a:xfrm>
                <a:off x="4045759" y="3126672"/>
                <a:ext cx="333850" cy="527378"/>
              </a:xfrm>
              <a:prstGeom prst="rect">
                <a:avLst/>
              </a:prstGeom>
              <a:noFill/>
              <a:ln>
                <a:noFill/>
              </a:ln>
            </p:spPr>
          </p:pic>
          <p:pic>
            <p:nvPicPr>
              <p:cNvPr id="404" name="Google Shape;404;p2"/>
              <p:cNvPicPr preferRelativeResize="0"/>
              <p:nvPr/>
            </p:nvPicPr>
            <p:blipFill rotWithShape="1">
              <a:blip r:embed="rId5">
                <a:alphaModFix/>
              </a:blip>
              <a:srcRect b="0" l="0" r="0" t="0"/>
              <a:stretch/>
            </p:blipFill>
            <p:spPr>
              <a:xfrm>
                <a:off x="4554112" y="2018413"/>
                <a:ext cx="618232" cy="387326"/>
              </a:xfrm>
              <a:prstGeom prst="rect">
                <a:avLst/>
              </a:prstGeom>
              <a:noFill/>
              <a:ln>
                <a:noFill/>
              </a:ln>
            </p:spPr>
          </p:pic>
          <p:pic>
            <p:nvPicPr>
              <p:cNvPr id="405" name="Google Shape;405;p2"/>
              <p:cNvPicPr preferRelativeResize="0"/>
              <p:nvPr/>
            </p:nvPicPr>
            <p:blipFill rotWithShape="1">
              <a:blip r:embed="rId6">
                <a:alphaModFix/>
              </a:blip>
              <a:srcRect b="0" l="0" r="0" t="0"/>
              <a:stretch/>
            </p:blipFill>
            <p:spPr>
              <a:xfrm>
                <a:off x="4574129" y="4521968"/>
                <a:ext cx="522682" cy="384326"/>
              </a:xfrm>
              <a:prstGeom prst="rect">
                <a:avLst/>
              </a:prstGeom>
              <a:noFill/>
              <a:ln>
                <a:noFill/>
              </a:ln>
            </p:spPr>
          </p:pic>
          <p:pic>
            <p:nvPicPr>
              <p:cNvPr id="406" name="Google Shape;406;p2"/>
              <p:cNvPicPr preferRelativeResize="0"/>
              <p:nvPr/>
            </p:nvPicPr>
            <p:blipFill rotWithShape="1">
              <a:blip r:embed="rId7">
                <a:alphaModFix/>
              </a:blip>
              <a:srcRect b="0" l="0" r="0" t="0"/>
              <a:stretch/>
            </p:blipFill>
            <p:spPr>
              <a:xfrm>
                <a:off x="6881630" y="3211638"/>
                <a:ext cx="465604" cy="465604"/>
              </a:xfrm>
              <a:prstGeom prst="rect">
                <a:avLst/>
              </a:prstGeom>
              <a:noFill/>
              <a:ln>
                <a:noFill/>
              </a:ln>
            </p:spPr>
          </p:pic>
          <p:pic>
            <p:nvPicPr>
              <p:cNvPr id="407" name="Google Shape;407;p2"/>
              <p:cNvPicPr preferRelativeResize="0"/>
              <p:nvPr/>
            </p:nvPicPr>
            <p:blipFill rotWithShape="1">
              <a:blip r:embed="rId8">
                <a:alphaModFix/>
              </a:blip>
              <a:srcRect b="0" l="0" r="0" t="0"/>
              <a:stretch/>
            </p:blipFill>
            <p:spPr>
              <a:xfrm>
                <a:off x="6238784" y="1947891"/>
                <a:ext cx="430525" cy="497377"/>
              </a:xfrm>
              <a:prstGeom prst="rect">
                <a:avLst/>
              </a:prstGeom>
              <a:noFill/>
              <a:ln>
                <a:noFill/>
              </a:ln>
            </p:spPr>
          </p:pic>
        </p:grpSp>
        <p:sp>
          <p:nvSpPr>
            <p:cNvPr id="408" name="Google Shape;408;p2"/>
            <p:cNvSpPr/>
            <p:nvPr/>
          </p:nvSpPr>
          <p:spPr>
            <a:xfrm>
              <a:off x="2936010" y="1364104"/>
              <a:ext cx="1502079" cy="200982"/>
            </a:xfrm>
            <a:custGeom>
              <a:rect b="b" l="l" r="r" t="t"/>
              <a:pathLst>
                <a:path extrusionOk="0" h="200982" w="1502078">
                  <a:moveTo>
                    <a:pt x="0" y="0"/>
                  </a:moveTo>
                  <a:lnTo>
                    <a:pt x="1119472" y="0"/>
                  </a:lnTo>
                  <a:lnTo>
                    <a:pt x="1507368" y="200982"/>
                  </a:lnTo>
                </a:path>
              </a:pathLst>
            </a:custGeom>
            <a:noFill/>
            <a:ln cap="flat" cmpd="sng" w="19050">
              <a:solidFill>
                <a:srgbClr val="7086D4"/>
              </a:solidFill>
              <a:prstDash val="solid"/>
              <a:miter lim="8000"/>
              <a:headEnd len="med" w="med" type="oval"/>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409" name="Google Shape;409;p2"/>
            <p:cNvSpPr/>
            <p:nvPr/>
          </p:nvSpPr>
          <p:spPr>
            <a:xfrm>
              <a:off x="6927249" y="1364104"/>
              <a:ext cx="1502079" cy="200982"/>
            </a:xfrm>
            <a:custGeom>
              <a:rect b="b" l="l" r="r" t="t"/>
              <a:pathLst>
                <a:path extrusionOk="0" h="200982" w="1502078">
                  <a:moveTo>
                    <a:pt x="1507368" y="0"/>
                  </a:moveTo>
                  <a:lnTo>
                    <a:pt x="387896" y="0"/>
                  </a:lnTo>
                  <a:lnTo>
                    <a:pt x="0" y="200982"/>
                  </a:lnTo>
                </a:path>
              </a:pathLst>
            </a:custGeom>
            <a:noFill/>
            <a:ln cap="flat" cmpd="sng" w="19050">
              <a:solidFill>
                <a:schemeClr val="dk2"/>
              </a:solidFill>
              <a:prstDash val="solid"/>
              <a:miter lim="8000"/>
              <a:headEnd len="med" w="med" type="oval"/>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410" name="Google Shape;410;p2"/>
            <p:cNvSpPr/>
            <p:nvPr/>
          </p:nvSpPr>
          <p:spPr>
            <a:xfrm>
              <a:off x="2936010" y="4298264"/>
              <a:ext cx="1502079" cy="200982"/>
            </a:xfrm>
            <a:custGeom>
              <a:rect b="b" l="l" r="r" t="t"/>
              <a:pathLst>
                <a:path extrusionOk="0" h="200982" w="1502078">
                  <a:moveTo>
                    <a:pt x="0" y="200982"/>
                  </a:moveTo>
                  <a:lnTo>
                    <a:pt x="1119472" y="200982"/>
                  </a:lnTo>
                  <a:lnTo>
                    <a:pt x="1507368" y="0"/>
                  </a:lnTo>
                </a:path>
              </a:pathLst>
            </a:custGeom>
            <a:noFill/>
            <a:ln cap="flat" cmpd="sng" w="19050">
              <a:solidFill>
                <a:schemeClr val="accent4"/>
              </a:solidFill>
              <a:prstDash val="solid"/>
              <a:miter lim="8000"/>
              <a:headEnd len="med" w="med" type="oval"/>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411" name="Google Shape;411;p2"/>
            <p:cNvSpPr/>
            <p:nvPr/>
          </p:nvSpPr>
          <p:spPr>
            <a:xfrm flipH="1">
              <a:off x="7547045" y="2942488"/>
              <a:ext cx="729883" cy="10578"/>
            </a:xfrm>
            <a:custGeom>
              <a:rect b="b" l="l" r="r" t="t"/>
              <a:pathLst>
                <a:path extrusionOk="0" h="120000" w="729883">
                  <a:moveTo>
                    <a:pt x="0" y="0"/>
                  </a:moveTo>
                  <a:lnTo>
                    <a:pt x="735172" y="0"/>
                  </a:lnTo>
                </a:path>
              </a:pathLst>
            </a:custGeom>
            <a:noFill/>
            <a:ln cap="flat" cmpd="sng" w="19050">
              <a:solidFill>
                <a:schemeClr val="accent2"/>
              </a:solidFill>
              <a:prstDash val="solid"/>
              <a:miter lim="8000"/>
              <a:headEnd len="med" w="med" type="oval"/>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412" name="Google Shape;412;p2"/>
            <p:cNvSpPr/>
            <p:nvPr/>
          </p:nvSpPr>
          <p:spPr>
            <a:xfrm flipH="1">
              <a:off x="2928942" y="2942488"/>
              <a:ext cx="914400" cy="10578"/>
            </a:xfrm>
            <a:custGeom>
              <a:rect b="b" l="l" r="r" t="t"/>
              <a:pathLst>
                <a:path extrusionOk="0" h="120000" w="729883">
                  <a:moveTo>
                    <a:pt x="735172" y="0"/>
                  </a:moveTo>
                  <a:lnTo>
                    <a:pt x="0" y="0"/>
                  </a:lnTo>
                </a:path>
              </a:pathLst>
            </a:custGeom>
            <a:noFill/>
            <a:ln cap="flat" cmpd="sng" w="19050">
              <a:solidFill>
                <a:schemeClr val="accent6"/>
              </a:solidFill>
              <a:prstDash val="solid"/>
              <a:miter lim="8000"/>
              <a:headEnd len="med" w="med" type="oval"/>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sp>
        <p:nvSpPr>
          <p:cNvPr id="413" name="Google Shape;413;p2"/>
          <p:cNvSpPr txBox="1"/>
          <p:nvPr/>
        </p:nvSpPr>
        <p:spPr>
          <a:xfrm>
            <a:off x="9263058" y="2880360"/>
            <a:ext cx="2176809" cy="5486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600">
                <a:solidFill>
                  <a:schemeClr val="lt1"/>
                </a:solidFill>
                <a:latin typeface="Arial"/>
                <a:ea typeface="Arial"/>
                <a:cs typeface="Arial"/>
                <a:sym typeface="Arial"/>
              </a:rPr>
              <a:t>Conclusions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1" name="Shape 621"/>
        <p:cNvGrpSpPr/>
        <p:nvPr/>
      </p:nvGrpSpPr>
      <p:grpSpPr>
        <a:xfrm>
          <a:off x="0" y="0"/>
          <a:ext cx="0" cy="0"/>
          <a:chOff x="0" y="0"/>
          <a:chExt cx="0" cy="0"/>
        </a:xfrm>
      </p:grpSpPr>
      <p:pic>
        <p:nvPicPr>
          <p:cNvPr id="622" name="Google Shape;622;p20"/>
          <p:cNvPicPr preferRelativeResize="0"/>
          <p:nvPr>
            <p:ph idx="1" type="body"/>
          </p:nvPr>
        </p:nvPicPr>
        <p:blipFill rotWithShape="1">
          <a:blip r:embed="rId4">
            <a:alphaModFix/>
          </a:blip>
          <a:srcRect b="0" l="0" r="0" t="0"/>
          <a:stretch/>
        </p:blipFill>
        <p:spPr>
          <a:xfrm>
            <a:off x="435454" y="1808241"/>
            <a:ext cx="3551540" cy="4010854"/>
          </a:xfrm>
          <a:prstGeom prst="rect">
            <a:avLst/>
          </a:prstGeom>
          <a:noFill/>
          <a:ln>
            <a:noFill/>
          </a:ln>
        </p:spPr>
      </p:pic>
      <p:sp>
        <p:nvSpPr>
          <p:cNvPr id="623" name="Google Shape;623;p20"/>
          <p:cNvSpPr txBox="1"/>
          <p:nvPr>
            <p:ph idx="2" type="body"/>
          </p:nvPr>
        </p:nvSpPr>
        <p:spPr>
          <a:xfrm>
            <a:off x="4342941" y="2572518"/>
            <a:ext cx="3582212" cy="4285481"/>
          </a:xfrm>
          <a:prstGeom prst="rect">
            <a:avLst/>
          </a:prstGeom>
          <a:solidFill>
            <a:schemeClr val="lt1">
              <a:alpha val="80000"/>
            </a:schemeClr>
          </a:solidFill>
          <a:ln>
            <a:noFill/>
          </a:ln>
        </p:spPr>
        <p:txBody>
          <a:bodyPr anchorCtr="0" anchor="t" bIns="0" lIns="0" spcFirstLastPara="1" rIns="0" wrap="square" tIns="0">
            <a:noAutofit/>
          </a:bodyPr>
          <a:lstStyle/>
          <a:p>
            <a:pPr indent="-171446" lvl="0" marL="171446" rtl="0" algn="l">
              <a:lnSpc>
                <a:spcPct val="100000"/>
              </a:lnSpc>
              <a:spcBef>
                <a:spcPts val="0"/>
              </a:spcBef>
              <a:spcAft>
                <a:spcPts val="0"/>
              </a:spcAft>
              <a:buClr>
                <a:schemeClr val="dk1"/>
              </a:buClr>
              <a:buSzPts val="1400"/>
              <a:buFont typeface="Noto Sans Symbols"/>
              <a:buChar char="✔"/>
            </a:pPr>
            <a:r>
              <a:rPr lang="en-GB" sz="1400"/>
              <a:t>Strong sensation/stimulation</a:t>
            </a:r>
            <a:endParaRPr/>
          </a:p>
          <a:p>
            <a:pPr indent="-171446" lvl="0" marL="171446" rtl="0" algn="l">
              <a:lnSpc>
                <a:spcPct val="100000"/>
              </a:lnSpc>
              <a:spcBef>
                <a:spcPts val="300"/>
              </a:spcBef>
              <a:spcAft>
                <a:spcPts val="0"/>
              </a:spcAft>
              <a:buClr>
                <a:schemeClr val="dk1"/>
              </a:buClr>
              <a:buSzPts val="1400"/>
              <a:buFont typeface="Noto Sans Symbols"/>
              <a:buChar char="✔"/>
            </a:pPr>
            <a:r>
              <a:rPr lang="en-GB" sz="1400"/>
              <a:t>Offers a quick ‘kick’ within minutes of use </a:t>
            </a:r>
            <a:endParaRPr/>
          </a:p>
          <a:p>
            <a:pPr indent="-171446" lvl="0" marL="171446" rtl="0" algn="l">
              <a:lnSpc>
                <a:spcPct val="100000"/>
              </a:lnSpc>
              <a:spcBef>
                <a:spcPts val="300"/>
              </a:spcBef>
              <a:spcAft>
                <a:spcPts val="0"/>
              </a:spcAft>
              <a:buClr>
                <a:schemeClr val="dk1"/>
              </a:buClr>
              <a:buSzPts val="1400"/>
              <a:buFont typeface="Noto Sans Symbols"/>
              <a:buChar char="✔"/>
            </a:pPr>
            <a:r>
              <a:rPr lang="en-GB" sz="1400"/>
              <a:t>Tobacco-free </a:t>
            </a:r>
            <a:endParaRPr/>
          </a:p>
          <a:p>
            <a:pPr indent="-171446" lvl="0" marL="171446" rtl="0" algn="l">
              <a:lnSpc>
                <a:spcPct val="100000"/>
              </a:lnSpc>
              <a:spcBef>
                <a:spcPts val="300"/>
              </a:spcBef>
              <a:spcAft>
                <a:spcPts val="0"/>
              </a:spcAft>
              <a:buClr>
                <a:schemeClr val="dk1"/>
              </a:buClr>
              <a:buSzPts val="1400"/>
              <a:buFont typeface="Noto Sans Symbols"/>
              <a:buChar char="✔"/>
            </a:pPr>
            <a:r>
              <a:rPr lang="en-GB" sz="1400"/>
              <a:t>No tobacco smell</a:t>
            </a:r>
            <a:endParaRPr/>
          </a:p>
          <a:p>
            <a:pPr indent="-171446" lvl="0" marL="171446" rtl="0" algn="l">
              <a:lnSpc>
                <a:spcPct val="100000"/>
              </a:lnSpc>
              <a:spcBef>
                <a:spcPts val="300"/>
              </a:spcBef>
              <a:spcAft>
                <a:spcPts val="0"/>
              </a:spcAft>
              <a:buClr>
                <a:schemeClr val="dk1"/>
              </a:buClr>
              <a:buSzPts val="1400"/>
              <a:buFont typeface="Noto Sans Symbols"/>
              <a:buChar char="✔"/>
            </a:pPr>
            <a:r>
              <a:rPr lang="en-GB" sz="1400"/>
              <a:t>Nice aroma </a:t>
            </a:r>
            <a:endParaRPr/>
          </a:p>
          <a:p>
            <a:pPr indent="-171446" lvl="0" marL="171446" rtl="0" algn="l">
              <a:lnSpc>
                <a:spcPct val="100000"/>
              </a:lnSpc>
              <a:spcBef>
                <a:spcPts val="300"/>
              </a:spcBef>
              <a:spcAft>
                <a:spcPts val="0"/>
              </a:spcAft>
              <a:buClr>
                <a:schemeClr val="dk1"/>
              </a:buClr>
              <a:buSzPts val="1400"/>
              <a:buFont typeface="Noto Sans Symbols"/>
              <a:buChar char="✔"/>
            </a:pPr>
            <a:r>
              <a:rPr lang="en-GB" sz="1400"/>
              <a:t>Diversity of flavours</a:t>
            </a:r>
            <a:endParaRPr/>
          </a:p>
          <a:p>
            <a:pPr indent="-171446" lvl="0" marL="171446" rtl="0" algn="l">
              <a:lnSpc>
                <a:spcPct val="100000"/>
              </a:lnSpc>
              <a:spcBef>
                <a:spcPts val="300"/>
              </a:spcBef>
              <a:spcAft>
                <a:spcPts val="0"/>
              </a:spcAft>
              <a:buClr>
                <a:schemeClr val="dk1"/>
              </a:buClr>
              <a:buSzPts val="1400"/>
              <a:buFont typeface="Noto Sans Symbols"/>
              <a:buChar char="✔"/>
            </a:pPr>
            <a:r>
              <a:rPr lang="en-GB" sz="1400"/>
              <a:t>No teeth stain</a:t>
            </a:r>
            <a:endParaRPr/>
          </a:p>
          <a:p>
            <a:pPr indent="-171446" lvl="0" marL="171446" rtl="0" algn="l">
              <a:lnSpc>
                <a:spcPct val="100000"/>
              </a:lnSpc>
              <a:spcBef>
                <a:spcPts val="300"/>
              </a:spcBef>
              <a:spcAft>
                <a:spcPts val="0"/>
              </a:spcAft>
              <a:buClr>
                <a:schemeClr val="dk1"/>
              </a:buClr>
              <a:buSzPts val="1400"/>
              <a:buFont typeface="Noto Sans Symbols"/>
              <a:buChar char="✔"/>
            </a:pPr>
            <a:r>
              <a:rPr lang="en-GB" sz="1400"/>
              <a:t>Concealable, thus can be consumed in public (looks like chewing gum)</a:t>
            </a:r>
            <a:endParaRPr/>
          </a:p>
          <a:p>
            <a:pPr indent="-171446" lvl="0" marL="171446" rtl="0" algn="l">
              <a:lnSpc>
                <a:spcPct val="100000"/>
              </a:lnSpc>
              <a:spcBef>
                <a:spcPts val="300"/>
              </a:spcBef>
              <a:spcAft>
                <a:spcPts val="0"/>
              </a:spcAft>
              <a:buClr>
                <a:schemeClr val="dk1"/>
              </a:buClr>
              <a:buSzPts val="1400"/>
              <a:buFont typeface="Noto Sans Symbols"/>
              <a:buChar char="✔"/>
            </a:pPr>
            <a:r>
              <a:rPr lang="en-GB" sz="1400"/>
              <a:t>Long lasting</a:t>
            </a:r>
            <a:endParaRPr/>
          </a:p>
          <a:p>
            <a:pPr indent="-171446" lvl="0" marL="171446" rtl="0" algn="l">
              <a:lnSpc>
                <a:spcPct val="100000"/>
              </a:lnSpc>
              <a:spcBef>
                <a:spcPts val="300"/>
              </a:spcBef>
              <a:spcAft>
                <a:spcPts val="0"/>
              </a:spcAft>
              <a:buClr>
                <a:schemeClr val="dk1"/>
              </a:buClr>
              <a:buSzPts val="1400"/>
              <a:buFont typeface="Noto Sans Symbols"/>
              <a:buChar char="✔"/>
            </a:pPr>
            <a:r>
              <a:rPr lang="en-GB" sz="1400"/>
              <a:t>No smoke exposure to others </a:t>
            </a:r>
            <a:endParaRPr/>
          </a:p>
          <a:p>
            <a:pPr indent="-171446" lvl="0" marL="171446" rtl="0" algn="l">
              <a:lnSpc>
                <a:spcPct val="100000"/>
              </a:lnSpc>
              <a:spcBef>
                <a:spcPts val="300"/>
              </a:spcBef>
              <a:spcAft>
                <a:spcPts val="0"/>
              </a:spcAft>
              <a:buClr>
                <a:schemeClr val="dk1"/>
              </a:buClr>
              <a:buSzPts val="1400"/>
              <a:buFont typeface="Noto Sans Symbols"/>
              <a:buChar char="✔"/>
            </a:pPr>
            <a:r>
              <a:rPr lang="en-GB" sz="1400"/>
              <a:t>Recyclable containers</a:t>
            </a:r>
            <a:endParaRPr/>
          </a:p>
          <a:p>
            <a:pPr indent="-171446" lvl="0" marL="171446" rtl="0" algn="l">
              <a:lnSpc>
                <a:spcPct val="100000"/>
              </a:lnSpc>
              <a:spcBef>
                <a:spcPts val="300"/>
              </a:spcBef>
              <a:spcAft>
                <a:spcPts val="0"/>
              </a:spcAft>
              <a:buClr>
                <a:schemeClr val="dk1"/>
              </a:buClr>
              <a:buSzPts val="1400"/>
              <a:buFont typeface="Noto Sans Symbols"/>
              <a:buChar char="✔"/>
            </a:pPr>
            <a:r>
              <a:rPr lang="en-GB" sz="1400"/>
              <a:t>No bad breath/taste in the mouth</a:t>
            </a:r>
            <a:endParaRPr/>
          </a:p>
        </p:txBody>
      </p:sp>
      <p:sp>
        <p:nvSpPr>
          <p:cNvPr id="624" name="Google Shape;624;p20"/>
          <p:cNvSpPr txBox="1"/>
          <p:nvPr>
            <p:ph idx="7" type="body"/>
          </p:nvPr>
        </p:nvSpPr>
        <p:spPr>
          <a:xfrm>
            <a:off x="8281099" y="2571071"/>
            <a:ext cx="3175976" cy="3248024"/>
          </a:xfrm>
          <a:prstGeom prst="rect">
            <a:avLst/>
          </a:prstGeom>
          <a:noFill/>
          <a:ln>
            <a:noFill/>
          </a:ln>
        </p:spPr>
        <p:txBody>
          <a:bodyPr anchorCtr="0" anchor="t" bIns="0" lIns="0" spcFirstLastPara="1" rIns="0" wrap="square" tIns="0">
            <a:noAutofit/>
          </a:bodyPr>
          <a:lstStyle/>
          <a:p>
            <a:pPr indent="-171446" lvl="0" marL="171446" rtl="0" algn="l">
              <a:lnSpc>
                <a:spcPct val="100000"/>
              </a:lnSpc>
              <a:spcBef>
                <a:spcPts val="0"/>
              </a:spcBef>
              <a:spcAft>
                <a:spcPts val="0"/>
              </a:spcAft>
              <a:buClr>
                <a:srgbClr val="C00000"/>
              </a:buClr>
              <a:buSzPts val="1400"/>
              <a:buFont typeface="Noto Sans Symbols"/>
              <a:buChar char="🗶"/>
            </a:pPr>
            <a:r>
              <a:rPr lang="en-GB" sz="1400"/>
              <a:t>Expensive (compared to manufactured cigarettes)</a:t>
            </a:r>
            <a:endParaRPr/>
          </a:p>
          <a:p>
            <a:pPr indent="-171446" lvl="0" marL="171446" rtl="0" algn="l">
              <a:lnSpc>
                <a:spcPct val="100000"/>
              </a:lnSpc>
              <a:spcBef>
                <a:spcPts val="300"/>
              </a:spcBef>
              <a:spcAft>
                <a:spcPts val="0"/>
              </a:spcAft>
              <a:buClr>
                <a:srgbClr val="C00000"/>
              </a:buClr>
              <a:buSzPts val="1400"/>
              <a:buFont typeface="Noto Sans Symbols"/>
              <a:buChar char="🗶"/>
            </a:pPr>
            <a:r>
              <a:rPr lang="en-GB" sz="1400"/>
              <a:t>Unavailability/withdrawn from the market</a:t>
            </a:r>
            <a:endParaRPr/>
          </a:p>
          <a:p>
            <a:pPr indent="-171446" lvl="0" marL="171446" rtl="0" algn="l">
              <a:lnSpc>
                <a:spcPct val="100000"/>
              </a:lnSpc>
              <a:spcBef>
                <a:spcPts val="300"/>
              </a:spcBef>
              <a:spcAft>
                <a:spcPts val="0"/>
              </a:spcAft>
              <a:buClr>
                <a:srgbClr val="C00000"/>
              </a:buClr>
              <a:buSzPts val="1400"/>
              <a:buFont typeface="Noto Sans Symbols"/>
              <a:buChar char="🗶"/>
            </a:pPr>
            <a:r>
              <a:rPr lang="en-GB" sz="1400"/>
              <a:t>Poor distribution before withdrawal from the market </a:t>
            </a:r>
            <a:endParaRPr/>
          </a:p>
          <a:p>
            <a:pPr indent="-171446" lvl="0" marL="171446" rtl="0" algn="l">
              <a:lnSpc>
                <a:spcPct val="100000"/>
              </a:lnSpc>
              <a:spcBef>
                <a:spcPts val="300"/>
              </a:spcBef>
              <a:spcAft>
                <a:spcPts val="0"/>
              </a:spcAft>
              <a:buClr>
                <a:srgbClr val="C00000"/>
              </a:buClr>
              <a:buSzPts val="1400"/>
              <a:buFont typeface="Noto Sans Symbols"/>
              <a:buChar char="🗶"/>
            </a:pPr>
            <a:r>
              <a:rPr lang="en-GB" sz="1400"/>
              <a:t>The price fluctuated depending on location (used to be cheaper in Nairobi than other locations like Mombasa)</a:t>
            </a:r>
            <a:endParaRPr/>
          </a:p>
        </p:txBody>
      </p:sp>
      <p:sp>
        <p:nvSpPr>
          <p:cNvPr id="625" name="Google Shape;625;p20"/>
          <p:cNvSpPr txBox="1"/>
          <p:nvPr>
            <p:ph type="title"/>
          </p:nvPr>
        </p:nvSpPr>
        <p:spPr>
          <a:xfrm>
            <a:off x="404787" y="357738"/>
            <a:ext cx="11382428" cy="688650"/>
          </a:xfrm>
          <a:prstGeom prst="rect">
            <a:avLst/>
          </a:prstGeom>
          <a:noFill/>
          <a:ln>
            <a:noFill/>
          </a:ln>
        </p:spPr>
        <p:txBody>
          <a:bodyPr anchorCtr="0" anchor="ctr"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TOBACCO FREE AND WITHDRAWAL PURPOSES ARE KEY DRIVERS TO USAGE OF ALL-WHITE NICOTINE POUCHES </a:t>
            </a:r>
            <a:endParaRPr/>
          </a:p>
        </p:txBody>
      </p:sp>
      <p:sp>
        <p:nvSpPr>
          <p:cNvPr id="626" name="Google Shape;626;p20"/>
          <p:cNvSpPr txBox="1"/>
          <p:nvPr>
            <p:ph idx="4" type="body"/>
          </p:nvPr>
        </p:nvSpPr>
        <p:spPr>
          <a:xfrm>
            <a:off x="435454" y="1154881"/>
            <a:ext cx="11392287" cy="276999"/>
          </a:xfrm>
          <a:prstGeom prst="rect">
            <a:avLst/>
          </a:prstGeom>
          <a:noFill/>
          <a:ln>
            <a:noFill/>
          </a:ln>
        </p:spPr>
        <p:txBody>
          <a:bodyPr anchorCtr="0" anchor="t" bIns="0" lIns="0" spcFirstLastPara="1" rIns="108000" wrap="square" tIns="0">
            <a:spAutoFit/>
          </a:bodyPr>
          <a:lstStyle/>
          <a:p>
            <a:pPr indent="0" lvl="0" marL="0" rtl="0" algn="l">
              <a:lnSpc>
                <a:spcPct val="100000"/>
              </a:lnSpc>
              <a:spcBef>
                <a:spcPts val="0"/>
              </a:spcBef>
              <a:spcAft>
                <a:spcPts val="0"/>
              </a:spcAft>
              <a:buClr>
                <a:schemeClr val="dk2"/>
              </a:buClr>
              <a:buSzPts val="1800"/>
              <a:buNone/>
            </a:pPr>
            <a:r>
              <a:rPr lang="en-GB"/>
              <a:t>The pros of using the all-white/tobacco free nicotine pouches far outweigh the cons </a:t>
            </a:r>
            <a:endParaRPr/>
          </a:p>
        </p:txBody>
      </p:sp>
      <p:sp>
        <p:nvSpPr>
          <p:cNvPr id="627" name="Google Shape;627;p20"/>
          <p:cNvSpPr txBox="1"/>
          <p:nvPr>
            <p:ph idx="6" type="body"/>
          </p:nvPr>
        </p:nvSpPr>
        <p:spPr>
          <a:xfrm>
            <a:off x="4338044" y="1809688"/>
            <a:ext cx="3587109" cy="679418"/>
          </a:xfrm>
          <a:prstGeom prst="rect">
            <a:avLst/>
          </a:prstGeom>
          <a:solidFill>
            <a:schemeClr val="dk2"/>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JOYS</a:t>
            </a:r>
            <a:endParaRPr/>
          </a:p>
        </p:txBody>
      </p:sp>
      <p:sp>
        <p:nvSpPr>
          <p:cNvPr id="628" name="Google Shape;628;p20"/>
          <p:cNvSpPr txBox="1"/>
          <p:nvPr>
            <p:ph idx="8" type="body"/>
          </p:nvPr>
        </p:nvSpPr>
        <p:spPr>
          <a:xfrm>
            <a:off x="8276040" y="1808240"/>
            <a:ext cx="3587109" cy="679418"/>
          </a:xfrm>
          <a:prstGeom prst="rect">
            <a:avLst/>
          </a:prstGeom>
          <a:solidFill>
            <a:srgbClr val="C00000"/>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FRUSTRATIONS</a:t>
            </a:r>
            <a:endParaRPr/>
          </a:p>
        </p:txBody>
      </p:sp>
      <p:pic>
        <p:nvPicPr>
          <p:cNvPr id="629" name="Google Shape;629;p20"/>
          <p:cNvPicPr preferRelativeResize="0"/>
          <p:nvPr/>
        </p:nvPicPr>
        <p:blipFill rotWithShape="1">
          <a:blip r:embed="rId5">
            <a:alphaModFix/>
          </a:blip>
          <a:srcRect b="0" l="0" r="0" t="0"/>
          <a:stretch/>
        </p:blipFill>
        <p:spPr>
          <a:xfrm>
            <a:off x="11147843" y="2593789"/>
            <a:ext cx="660282" cy="650629"/>
          </a:xfrm>
          <a:prstGeom prst="rect">
            <a:avLst/>
          </a:prstGeom>
          <a:noFill/>
          <a:ln>
            <a:noFill/>
          </a:ln>
        </p:spPr>
      </p:pic>
      <p:sp>
        <p:nvSpPr>
          <p:cNvPr id="630" name="Google Shape;630;p20"/>
          <p:cNvSpPr/>
          <p:nvPr/>
        </p:nvSpPr>
        <p:spPr>
          <a:xfrm>
            <a:off x="2063552" y="3717032"/>
            <a:ext cx="1800200" cy="18002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All-white nicotine pouches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21"/>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1"/>
              </a:buClr>
              <a:buSzPts val="2700"/>
              <a:buFont typeface="Arial"/>
              <a:buNone/>
            </a:pPr>
            <a:r>
              <a:rPr lang="en-GB"/>
              <a:t>IN THEIR OWN WORDS…</a:t>
            </a:r>
            <a:endParaRPr/>
          </a:p>
        </p:txBody>
      </p:sp>
      <p:sp>
        <p:nvSpPr>
          <p:cNvPr id="636" name="Google Shape;636;p21"/>
          <p:cNvSpPr txBox="1"/>
          <p:nvPr/>
        </p:nvSpPr>
        <p:spPr>
          <a:xfrm>
            <a:off x="5025686" y="3721849"/>
            <a:ext cx="6120680" cy="75076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600">
                <a:solidFill>
                  <a:schemeClr val="lt1"/>
                </a:solidFill>
                <a:latin typeface="Arial"/>
                <a:ea typeface="Arial"/>
                <a:cs typeface="Arial"/>
                <a:sym typeface="Arial"/>
              </a:rPr>
              <a:t>Oral nicotine pouches do not have that smoky smell. I really liked it a lot.”</a:t>
            </a:r>
            <a:endParaRPr/>
          </a:p>
          <a:p>
            <a:pPr indent="0" lvl="0" marL="0" marR="0" rtl="0" algn="l">
              <a:spcBef>
                <a:spcPts val="600"/>
              </a:spcBef>
              <a:spcAft>
                <a:spcPts val="0"/>
              </a:spcAft>
              <a:buNone/>
            </a:pPr>
            <a:r>
              <a:rPr b="1" lang="en-GB" sz="1600">
                <a:solidFill>
                  <a:schemeClr val="lt1"/>
                </a:solidFill>
                <a:latin typeface="Arial"/>
                <a:ea typeface="Arial"/>
                <a:cs typeface="Arial"/>
                <a:sym typeface="Arial"/>
              </a:rPr>
              <a:t>30-35 years</a:t>
            </a:r>
            <a:endParaRPr/>
          </a:p>
        </p:txBody>
      </p:sp>
      <p:cxnSp>
        <p:nvCxnSpPr>
          <p:cNvPr id="637" name="Google Shape;637;p21"/>
          <p:cNvCxnSpPr/>
          <p:nvPr/>
        </p:nvCxnSpPr>
        <p:spPr>
          <a:xfrm>
            <a:off x="4996950" y="3501008"/>
            <a:ext cx="2376264" cy="0"/>
          </a:xfrm>
          <a:prstGeom prst="straightConnector1">
            <a:avLst/>
          </a:prstGeom>
          <a:noFill/>
          <a:ln cap="flat" cmpd="sng" w="9525">
            <a:solidFill>
              <a:schemeClr val="dk2"/>
            </a:solidFill>
            <a:prstDash val="solid"/>
            <a:miter lim="800000"/>
            <a:headEnd len="sm" w="sm" type="none"/>
            <a:tailEnd len="sm" w="sm" type="none"/>
          </a:ln>
        </p:spPr>
      </p:cxnSp>
      <p:pic>
        <p:nvPicPr>
          <p:cNvPr id="638" name="Google Shape;638;p21"/>
          <p:cNvPicPr preferRelativeResize="0"/>
          <p:nvPr/>
        </p:nvPicPr>
        <p:blipFill rotWithShape="1">
          <a:blip r:embed="rId3">
            <a:alphaModFix/>
          </a:blip>
          <a:srcRect b="0" l="0" r="0" t="0"/>
          <a:stretch/>
        </p:blipFill>
        <p:spPr>
          <a:xfrm>
            <a:off x="911424" y="1484784"/>
            <a:ext cx="3480725" cy="3168352"/>
          </a:xfrm>
          <a:prstGeom prst="rect">
            <a:avLst/>
          </a:prstGeom>
          <a:noFill/>
          <a:ln>
            <a:noFill/>
          </a:ln>
        </p:spPr>
      </p:pic>
      <p:sp>
        <p:nvSpPr>
          <p:cNvPr id="639" name="Google Shape;639;p21"/>
          <p:cNvSpPr txBox="1"/>
          <p:nvPr/>
        </p:nvSpPr>
        <p:spPr>
          <a:xfrm>
            <a:off x="5015880" y="2042446"/>
            <a:ext cx="6552728" cy="1257881"/>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600">
                <a:solidFill>
                  <a:schemeClr val="lt1"/>
                </a:solidFill>
                <a:latin typeface="Arial"/>
                <a:ea typeface="Arial"/>
                <a:cs typeface="Arial"/>
                <a:sym typeface="Arial"/>
              </a:rPr>
              <a:t>Personally, I thought oral nicotine pouches would be my substitution to smoking cigarettes. When it came onto the market, I felt for the first time in Kenyan history I had a product that would prevent me from smoking cigarettes.”</a:t>
            </a:r>
            <a:endParaRPr/>
          </a:p>
          <a:p>
            <a:pPr indent="0" lvl="0" marL="0" marR="0" rtl="0" algn="l">
              <a:spcBef>
                <a:spcPts val="600"/>
              </a:spcBef>
              <a:spcAft>
                <a:spcPts val="0"/>
              </a:spcAft>
              <a:buNone/>
            </a:pPr>
            <a:r>
              <a:rPr b="1" lang="en-GB" sz="1600">
                <a:solidFill>
                  <a:schemeClr val="lt1"/>
                </a:solidFill>
                <a:latin typeface="Arial"/>
                <a:ea typeface="Arial"/>
                <a:cs typeface="Arial"/>
                <a:sym typeface="Arial"/>
              </a:rPr>
              <a:t>30-35 years</a:t>
            </a:r>
            <a:endParaRPr/>
          </a:p>
        </p:txBody>
      </p:sp>
      <p:cxnSp>
        <p:nvCxnSpPr>
          <p:cNvPr id="640" name="Google Shape;640;p21"/>
          <p:cNvCxnSpPr/>
          <p:nvPr/>
        </p:nvCxnSpPr>
        <p:spPr>
          <a:xfrm>
            <a:off x="5015880" y="4673293"/>
            <a:ext cx="2376264"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pic>
        <p:nvPicPr>
          <p:cNvPr id="645" name="Google Shape;645;p22"/>
          <p:cNvPicPr preferRelativeResize="0"/>
          <p:nvPr/>
        </p:nvPicPr>
        <p:blipFill rotWithShape="1">
          <a:blip r:embed="rId3">
            <a:alphaModFix/>
          </a:blip>
          <a:srcRect b="0" l="0" r="0" t="0"/>
          <a:stretch/>
        </p:blipFill>
        <p:spPr>
          <a:xfrm>
            <a:off x="404787" y="1625931"/>
            <a:ext cx="2319207" cy="4251322"/>
          </a:xfrm>
          <a:prstGeom prst="rect">
            <a:avLst/>
          </a:prstGeom>
          <a:noFill/>
          <a:ln>
            <a:noFill/>
          </a:ln>
        </p:spPr>
      </p:pic>
      <p:sp>
        <p:nvSpPr>
          <p:cNvPr id="646" name="Google Shape;646;p22"/>
          <p:cNvSpPr txBox="1"/>
          <p:nvPr>
            <p:ph idx="2" type="body"/>
          </p:nvPr>
        </p:nvSpPr>
        <p:spPr>
          <a:xfrm>
            <a:off x="404787" y="1142044"/>
            <a:ext cx="11382428" cy="36933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800"/>
              <a:buNone/>
            </a:pPr>
            <a:r>
              <a:rPr lang="en-GB"/>
              <a:t>Curiosity was a big trial trigger. The drivers for continued usage include: </a:t>
            </a:r>
            <a:endParaRPr/>
          </a:p>
        </p:txBody>
      </p:sp>
      <p:sp>
        <p:nvSpPr>
          <p:cNvPr id="647" name="Google Shape;647;p22"/>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ALL-WHITE NICOTINE POUCHES HAVE SEVERAL TRIAL AND CONTINUED USAGE TRIGGERS </a:t>
            </a:r>
            <a:endParaRPr/>
          </a:p>
        </p:txBody>
      </p:sp>
      <p:grpSp>
        <p:nvGrpSpPr>
          <p:cNvPr id="648" name="Google Shape;648;p22"/>
          <p:cNvGrpSpPr/>
          <p:nvPr/>
        </p:nvGrpSpPr>
        <p:grpSpPr>
          <a:xfrm>
            <a:off x="2855641" y="1625950"/>
            <a:ext cx="2192048" cy="4251322"/>
            <a:chOff x="2855641" y="1625950"/>
            <a:chExt cx="2192048" cy="4251322"/>
          </a:xfrm>
        </p:grpSpPr>
        <p:sp>
          <p:nvSpPr>
            <p:cNvPr id="649" name="Google Shape;649;p22"/>
            <p:cNvSpPr/>
            <p:nvPr/>
          </p:nvSpPr>
          <p:spPr>
            <a:xfrm>
              <a:off x="2855641" y="1625950"/>
              <a:ext cx="2192048" cy="4251322"/>
            </a:xfrm>
            <a:prstGeom prst="rect">
              <a:avLst/>
            </a:prstGeom>
            <a:solidFill>
              <a:schemeClr val="lt2"/>
            </a:solidFill>
            <a:ln>
              <a:noFill/>
            </a:ln>
          </p:spPr>
          <p:txBody>
            <a:bodyPr anchorCtr="0" anchor="t" bIns="91425" lIns="182875" spcFirstLastPara="1" rIns="182875" wrap="square" tIns="1097275">
              <a:noAutofit/>
            </a:bodyPr>
            <a:lstStyle/>
            <a:p>
              <a:pPr indent="0" lvl="0" marL="0" marR="0" rtl="0" algn="l">
                <a:spcBef>
                  <a:spcPts val="0"/>
                </a:spcBef>
                <a:spcAft>
                  <a:spcPts val="0"/>
                </a:spcAft>
                <a:buClr>
                  <a:schemeClr val="lt1"/>
                </a:buClr>
                <a:buSzPts val="1600"/>
                <a:buFont typeface="Arial"/>
                <a:buNone/>
              </a:pPr>
              <a:r>
                <a:rPr b="1" lang="en-GB" sz="1600">
                  <a:solidFill>
                    <a:schemeClr val="lt1"/>
                  </a:solidFill>
                  <a:latin typeface="Arial"/>
                  <a:ea typeface="Arial"/>
                  <a:cs typeface="Arial"/>
                  <a:sym typeface="Arial"/>
                </a:rPr>
                <a:t>As a substitute for manufactured cigarettes</a:t>
              </a:r>
              <a:endParaRPr b="1" sz="1600">
                <a:solidFill>
                  <a:schemeClr val="lt1"/>
                </a:solidFill>
                <a:latin typeface="Arial"/>
                <a:ea typeface="Arial"/>
                <a:cs typeface="Arial"/>
                <a:sym typeface="Arial"/>
              </a:endParaRPr>
            </a:p>
            <a:p>
              <a:pPr indent="-114300" lvl="1" marL="114300" marR="0" rtl="0" algn="l">
                <a:lnSpc>
                  <a:spcPct val="90000"/>
                </a:lnSpc>
                <a:spcBef>
                  <a:spcPts val="240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For the majority of consumers, their motivation to continue using the all-white nicotine pouch was the fact that it aided them in their cigarette quitting journey  </a:t>
              </a:r>
              <a:endParaRPr b="0" i="0" sz="1200" u="none" cap="none" strike="noStrike">
                <a:solidFill>
                  <a:schemeClr val="lt1"/>
                </a:solidFill>
                <a:latin typeface="Arial"/>
                <a:ea typeface="Arial"/>
                <a:cs typeface="Arial"/>
                <a:sym typeface="Arial"/>
              </a:endParaRPr>
            </a:p>
          </p:txBody>
        </p:sp>
        <p:pic>
          <p:nvPicPr>
            <p:cNvPr id="650" name="Google Shape;650;p22"/>
            <p:cNvPicPr preferRelativeResize="0"/>
            <p:nvPr/>
          </p:nvPicPr>
          <p:blipFill rotWithShape="1">
            <a:blip r:embed="rId4">
              <a:alphaModFix/>
            </a:blip>
            <a:srcRect b="0" l="0" r="0" t="0"/>
            <a:stretch/>
          </p:blipFill>
          <p:spPr>
            <a:xfrm>
              <a:off x="3071664" y="1842081"/>
              <a:ext cx="719965" cy="692274"/>
            </a:xfrm>
            <a:prstGeom prst="rect">
              <a:avLst/>
            </a:prstGeom>
            <a:noFill/>
            <a:ln>
              <a:noFill/>
            </a:ln>
          </p:spPr>
        </p:pic>
        <p:cxnSp>
          <p:nvCxnSpPr>
            <p:cNvPr id="651" name="Google Shape;651;p22"/>
            <p:cNvCxnSpPr/>
            <p:nvPr/>
          </p:nvCxnSpPr>
          <p:spPr>
            <a:xfrm>
              <a:off x="3071664" y="3573016"/>
              <a:ext cx="1976025" cy="0"/>
            </a:xfrm>
            <a:prstGeom prst="straightConnector1">
              <a:avLst/>
            </a:prstGeom>
            <a:noFill/>
            <a:ln cap="flat" cmpd="sng" w="15875">
              <a:solidFill>
                <a:schemeClr val="lt1"/>
              </a:solidFill>
              <a:prstDash val="solid"/>
              <a:miter lim="800000"/>
              <a:headEnd len="sm" w="sm" type="none"/>
              <a:tailEnd len="sm" w="sm" type="none"/>
            </a:ln>
          </p:spPr>
        </p:cxnSp>
      </p:grpSp>
      <p:grpSp>
        <p:nvGrpSpPr>
          <p:cNvPr id="652" name="Google Shape;652;p22"/>
          <p:cNvGrpSpPr/>
          <p:nvPr/>
        </p:nvGrpSpPr>
        <p:grpSpPr>
          <a:xfrm>
            <a:off x="5807968" y="1648349"/>
            <a:ext cx="2206288" cy="4251322"/>
            <a:chOff x="5135894" y="1625950"/>
            <a:chExt cx="2206288" cy="4251322"/>
          </a:xfrm>
        </p:grpSpPr>
        <p:sp>
          <p:nvSpPr>
            <p:cNvPr id="653" name="Google Shape;653;p22"/>
            <p:cNvSpPr/>
            <p:nvPr/>
          </p:nvSpPr>
          <p:spPr>
            <a:xfrm>
              <a:off x="5135894" y="1625950"/>
              <a:ext cx="2192048" cy="4251322"/>
            </a:xfrm>
            <a:prstGeom prst="rect">
              <a:avLst/>
            </a:prstGeom>
            <a:solidFill>
              <a:schemeClr val="dk2"/>
            </a:solidFill>
            <a:ln>
              <a:noFill/>
            </a:ln>
          </p:spPr>
          <p:txBody>
            <a:bodyPr anchorCtr="0" anchor="t" bIns="91425" lIns="182875" spcFirstLastPara="1" rIns="182875" wrap="square" tIns="1371600">
              <a:noAutofit/>
            </a:bodyPr>
            <a:lstStyle/>
            <a:p>
              <a:pPr indent="0" lvl="0" marL="0" marR="0" rtl="0" algn="l">
                <a:lnSpc>
                  <a:spcPct val="90000"/>
                </a:lnSpc>
                <a:spcBef>
                  <a:spcPts val="0"/>
                </a:spcBef>
                <a:spcAft>
                  <a:spcPts val="0"/>
                </a:spcAft>
                <a:buNone/>
              </a:pPr>
              <a:r>
                <a:rPr b="1" lang="en-GB" sz="1600">
                  <a:solidFill>
                    <a:schemeClr val="lt1"/>
                  </a:solidFill>
                  <a:latin typeface="Arial"/>
                  <a:ea typeface="Arial"/>
                  <a:cs typeface="Arial"/>
                  <a:sym typeface="Arial"/>
                </a:rPr>
                <a:t>Ease of usage/ low-key nature </a:t>
              </a:r>
              <a:endParaRPr b="1" sz="1600">
                <a:solidFill>
                  <a:schemeClr val="lt1"/>
                </a:solidFill>
                <a:latin typeface="Arial"/>
                <a:ea typeface="Arial"/>
                <a:cs typeface="Arial"/>
                <a:sym typeface="Arial"/>
              </a:endParaRPr>
            </a:p>
            <a:p>
              <a:pPr indent="-114300" lvl="1" marL="114300" marR="0" rtl="0" algn="l">
                <a:lnSpc>
                  <a:spcPct val="90000"/>
                </a:lnSpc>
                <a:spcBef>
                  <a:spcPts val="240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Another motivation to continued usage was that the all-white nicotine pouch did not require a lot of work to use – it is just placed between the gums and lip</a:t>
              </a:r>
              <a:endParaRPr b="0" i="0" sz="1200" u="none" cap="none" strike="noStrike">
                <a:solidFill>
                  <a:schemeClr val="lt1"/>
                </a:solidFill>
                <a:latin typeface="Arial"/>
                <a:ea typeface="Arial"/>
                <a:cs typeface="Arial"/>
                <a:sym typeface="Arial"/>
              </a:endParaRPr>
            </a:p>
            <a:p>
              <a:pPr indent="-114300" lvl="1" marL="11430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It can also be used discreetly  </a:t>
              </a:r>
              <a:endParaRPr b="0" i="0" sz="1200" u="none" cap="none" strike="noStrike">
                <a:solidFill>
                  <a:schemeClr val="lt1"/>
                </a:solidFill>
                <a:latin typeface="Arial"/>
                <a:ea typeface="Arial"/>
                <a:cs typeface="Arial"/>
                <a:sym typeface="Arial"/>
              </a:endParaRPr>
            </a:p>
          </p:txBody>
        </p:sp>
        <p:pic>
          <p:nvPicPr>
            <p:cNvPr id="654" name="Google Shape;654;p22"/>
            <p:cNvPicPr preferRelativeResize="0"/>
            <p:nvPr/>
          </p:nvPicPr>
          <p:blipFill rotWithShape="1">
            <a:blip r:embed="rId5">
              <a:alphaModFix/>
            </a:blip>
            <a:srcRect b="0" l="0" r="0" t="0"/>
            <a:stretch/>
          </p:blipFill>
          <p:spPr>
            <a:xfrm>
              <a:off x="5366157" y="2059982"/>
              <a:ext cx="729844" cy="537055"/>
            </a:xfrm>
            <a:prstGeom prst="rect">
              <a:avLst/>
            </a:prstGeom>
            <a:noFill/>
            <a:ln>
              <a:noFill/>
            </a:ln>
          </p:spPr>
        </p:pic>
        <p:cxnSp>
          <p:nvCxnSpPr>
            <p:cNvPr id="655" name="Google Shape;655;p22"/>
            <p:cNvCxnSpPr/>
            <p:nvPr/>
          </p:nvCxnSpPr>
          <p:spPr>
            <a:xfrm>
              <a:off x="5366157" y="3573016"/>
              <a:ext cx="1976025" cy="0"/>
            </a:xfrm>
            <a:prstGeom prst="straightConnector1">
              <a:avLst/>
            </a:prstGeom>
            <a:noFill/>
            <a:ln cap="flat" cmpd="sng" w="15875">
              <a:solidFill>
                <a:schemeClr val="lt1"/>
              </a:solidFill>
              <a:prstDash val="solid"/>
              <a:miter lim="800000"/>
              <a:headEnd len="sm" w="sm" type="none"/>
              <a:tailEnd len="sm" w="sm" type="none"/>
            </a:ln>
          </p:spPr>
        </p:cxnSp>
      </p:grpSp>
      <p:grpSp>
        <p:nvGrpSpPr>
          <p:cNvPr id="656" name="Google Shape;656;p22"/>
          <p:cNvGrpSpPr/>
          <p:nvPr/>
        </p:nvGrpSpPr>
        <p:grpSpPr>
          <a:xfrm>
            <a:off x="8869225" y="1648349"/>
            <a:ext cx="2192048" cy="4251322"/>
            <a:chOff x="9696400" y="1625950"/>
            <a:chExt cx="2192048" cy="4251322"/>
          </a:xfrm>
        </p:grpSpPr>
        <p:sp>
          <p:nvSpPr>
            <p:cNvPr id="657" name="Google Shape;657;p22"/>
            <p:cNvSpPr/>
            <p:nvPr/>
          </p:nvSpPr>
          <p:spPr>
            <a:xfrm>
              <a:off x="9696400" y="1625950"/>
              <a:ext cx="2192048" cy="4251322"/>
            </a:xfrm>
            <a:prstGeom prst="rect">
              <a:avLst/>
            </a:prstGeom>
            <a:solidFill>
              <a:schemeClr val="accent4"/>
            </a:solidFill>
            <a:ln>
              <a:noFill/>
            </a:ln>
          </p:spPr>
          <p:txBody>
            <a:bodyPr anchorCtr="0" anchor="t" bIns="91425" lIns="182875" spcFirstLastPara="1" rIns="182875" wrap="square" tIns="1097275">
              <a:noAutofit/>
            </a:bodyPr>
            <a:lstStyle/>
            <a:p>
              <a:pPr indent="0" lvl="0" marL="0" marR="0" rtl="0" algn="l">
                <a:lnSpc>
                  <a:spcPct val="90000"/>
                </a:lnSpc>
                <a:spcBef>
                  <a:spcPts val="0"/>
                </a:spcBef>
                <a:spcAft>
                  <a:spcPts val="0"/>
                </a:spcAft>
                <a:buNone/>
              </a:pPr>
              <a:r>
                <a:rPr b="1" lang="en-GB" sz="1600">
                  <a:solidFill>
                    <a:schemeClr val="lt1"/>
                  </a:solidFill>
                  <a:latin typeface="Arial"/>
                  <a:ea typeface="Arial"/>
                  <a:cs typeface="Arial"/>
                  <a:sym typeface="Arial"/>
                </a:rPr>
                <a:t>Safer to use vs. manufactured cigarettes</a:t>
              </a:r>
              <a:endParaRPr b="1" sz="1600">
                <a:solidFill>
                  <a:schemeClr val="lt1"/>
                </a:solidFill>
                <a:latin typeface="Arial"/>
                <a:ea typeface="Arial"/>
                <a:cs typeface="Arial"/>
                <a:sym typeface="Arial"/>
              </a:endParaRPr>
            </a:p>
            <a:p>
              <a:pPr indent="-114300" lvl="1" marL="114300" marR="0" rtl="0" algn="l">
                <a:lnSpc>
                  <a:spcPct val="90000"/>
                </a:lnSpc>
                <a:spcBef>
                  <a:spcPts val="240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Consumers deem oral nicotine pouches a healthier stimulant compared to manufactured cigarettes </a:t>
              </a:r>
              <a:endParaRPr b="0" i="0" sz="1200" u="none" cap="none" strike="noStrike">
                <a:solidFill>
                  <a:schemeClr val="lt1"/>
                </a:solidFill>
                <a:latin typeface="Arial"/>
                <a:ea typeface="Arial"/>
                <a:cs typeface="Arial"/>
                <a:sym typeface="Arial"/>
              </a:endParaRPr>
            </a:p>
          </p:txBody>
        </p:sp>
        <p:pic>
          <p:nvPicPr>
            <p:cNvPr id="658" name="Google Shape;658;p22"/>
            <p:cNvPicPr preferRelativeResize="0"/>
            <p:nvPr/>
          </p:nvPicPr>
          <p:blipFill rotWithShape="1">
            <a:blip r:embed="rId6">
              <a:alphaModFix/>
            </a:blip>
            <a:srcRect b="0" l="0" r="0" t="0"/>
            <a:stretch/>
          </p:blipFill>
          <p:spPr>
            <a:xfrm>
              <a:off x="9872224" y="1897971"/>
              <a:ext cx="567152" cy="671952"/>
            </a:xfrm>
            <a:prstGeom prst="rect">
              <a:avLst/>
            </a:prstGeom>
            <a:noFill/>
            <a:ln>
              <a:noFill/>
            </a:ln>
          </p:spPr>
        </p:pic>
        <p:cxnSp>
          <p:nvCxnSpPr>
            <p:cNvPr id="659" name="Google Shape;659;p22"/>
            <p:cNvCxnSpPr/>
            <p:nvPr/>
          </p:nvCxnSpPr>
          <p:spPr>
            <a:xfrm>
              <a:off x="9912423" y="3573016"/>
              <a:ext cx="1976025" cy="0"/>
            </a:xfrm>
            <a:prstGeom prst="straightConnector1">
              <a:avLst/>
            </a:prstGeom>
            <a:noFill/>
            <a:ln cap="flat" cmpd="sng" w="15875">
              <a:solidFill>
                <a:schemeClr val="lt1"/>
              </a:solidFill>
              <a:prstDash val="solid"/>
              <a:miter lim="800000"/>
              <a:headEnd len="sm" w="sm" type="none"/>
              <a:tailEnd len="sm" w="sm" type="none"/>
            </a:ln>
          </p:spPr>
        </p:cxn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pic>
        <p:nvPicPr>
          <p:cNvPr id="664" name="Google Shape;664;p23"/>
          <p:cNvPicPr preferRelativeResize="0"/>
          <p:nvPr/>
        </p:nvPicPr>
        <p:blipFill rotWithShape="1">
          <a:blip r:embed="rId3">
            <a:alphaModFix/>
          </a:blip>
          <a:srcRect b="0" l="0" r="0" t="0"/>
          <a:stretch/>
        </p:blipFill>
        <p:spPr>
          <a:xfrm>
            <a:off x="404787" y="1625950"/>
            <a:ext cx="2326326" cy="4251322"/>
          </a:xfrm>
          <a:prstGeom prst="rect">
            <a:avLst/>
          </a:prstGeom>
          <a:noFill/>
          <a:ln>
            <a:noFill/>
          </a:ln>
        </p:spPr>
      </p:pic>
      <p:sp>
        <p:nvSpPr>
          <p:cNvPr id="665" name="Google Shape;665;p23"/>
          <p:cNvSpPr txBox="1"/>
          <p:nvPr>
            <p:ph idx="2" type="body"/>
          </p:nvPr>
        </p:nvSpPr>
        <p:spPr>
          <a:xfrm>
            <a:off x="404787" y="1142044"/>
            <a:ext cx="11382428" cy="36933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800"/>
              <a:buNone/>
            </a:pPr>
            <a:r>
              <a:rPr lang="en-GB"/>
              <a:t>Consumers engaged with the product for a short duration before its withdrawal from the Kenyan market </a:t>
            </a:r>
            <a:endParaRPr/>
          </a:p>
        </p:txBody>
      </p:sp>
      <p:sp>
        <p:nvSpPr>
          <p:cNvPr id="666" name="Google Shape;666;p23"/>
          <p:cNvSpPr txBox="1"/>
          <p:nvPr>
            <p:ph type="title"/>
          </p:nvPr>
        </p:nvSpPr>
        <p:spPr>
          <a:xfrm>
            <a:off x="404787" y="382819"/>
            <a:ext cx="11382428" cy="68865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THE WITHDRAWAL OF ALL-WHITE NICOTINE POUCHES AFFECTED CONSUMER USAGE JOURNEY </a:t>
            </a:r>
            <a:endParaRPr/>
          </a:p>
        </p:txBody>
      </p:sp>
      <p:grpSp>
        <p:nvGrpSpPr>
          <p:cNvPr id="667" name="Google Shape;667;p23"/>
          <p:cNvGrpSpPr/>
          <p:nvPr/>
        </p:nvGrpSpPr>
        <p:grpSpPr>
          <a:xfrm>
            <a:off x="9696400" y="1625950"/>
            <a:ext cx="2192048" cy="4251322"/>
            <a:chOff x="9696400" y="1625950"/>
            <a:chExt cx="2192048" cy="4251322"/>
          </a:xfrm>
        </p:grpSpPr>
        <p:sp>
          <p:nvSpPr>
            <p:cNvPr id="668" name="Google Shape;668;p23"/>
            <p:cNvSpPr/>
            <p:nvPr/>
          </p:nvSpPr>
          <p:spPr>
            <a:xfrm>
              <a:off x="9696400" y="1625950"/>
              <a:ext cx="2192048" cy="4251322"/>
            </a:xfrm>
            <a:prstGeom prst="rect">
              <a:avLst/>
            </a:prstGeom>
            <a:solidFill>
              <a:schemeClr val="accent4"/>
            </a:solidFill>
            <a:ln>
              <a:noFill/>
            </a:ln>
          </p:spPr>
          <p:txBody>
            <a:bodyPr anchorCtr="0" anchor="t" bIns="91425" lIns="182875" spcFirstLastPara="1" rIns="182875" wrap="square" tIns="1280150">
              <a:noAutofit/>
            </a:bodyPr>
            <a:lstStyle/>
            <a:p>
              <a:pPr indent="0" lvl="0" marL="0" marR="0" rtl="0" algn="l">
                <a:lnSpc>
                  <a:spcPct val="90000"/>
                </a:lnSpc>
                <a:spcBef>
                  <a:spcPts val="0"/>
                </a:spcBef>
                <a:spcAft>
                  <a:spcPts val="0"/>
                </a:spcAft>
                <a:buNone/>
              </a:pPr>
              <a:r>
                <a:rPr b="1" lang="en-GB" sz="1600">
                  <a:solidFill>
                    <a:schemeClr val="lt1"/>
                  </a:solidFill>
                  <a:latin typeface="Arial"/>
                  <a:ea typeface="Arial"/>
                  <a:cs typeface="Arial"/>
                  <a:sym typeface="Arial"/>
                </a:rPr>
                <a:t>Duration</a:t>
              </a:r>
              <a:br>
                <a:rPr b="1" lang="en-GB" sz="1600">
                  <a:solidFill>
                    <a:schemeClr val="lt1"/>
                  </a:solidFill>
                  <a:latin typeface="Arial"/>
                  <a:ea typeface="Arial"/>
                  <a:cs typeface="Arial"/>
                  <a:sym typeface="Arial"/>
                </a:rPr>
              </a:br>
              <a:r>
                <a:rPr b="1" lang="en-GB" sz="1600">
                  <a:solidFill>
                    <a:schemeClr val="lt1"/>
                  </a:solidFill>
                  <a:latin typeface="Arial"/>
                  <a:ea typeface="Arial"/>
                  <a:cs typeface="Arial"/>
                  <a:sym typeface="Arial"/>
                </a:rPr>
                <a:t>of usage</a:t>
              </a:r>
              <a:endParaRPr b="1" sz="1600">
                <a:solidFill>
                  <a:schemeClr val="lt1"/>
                </a:solidFill>
                <a:latin typeface="Arial"/>
                <a:ea typeface="Arial"/>
                <a:cs typeface="Arial"/>
                <a:sym typeface="Arial"/>
              </a:endParaRPr>
            </a:p>
            <a:p>
              <a:pPr indent="0" lvl="1" marL="0" marR="0" rtl="0" algn="l">
                <a:lnSpc>
                  <a:spcPct val="90000"/>
                </a:lnSpc>
                <a:spcBef>
                  <a:spcPts val="2400"/>
                </a:spcBef>
                <a:spcAft>
                  <a:spcPts val="0"/>
                </a:spcAft>
                <a:buNone/>
              </a:pPr>
              <a:r>
                <a:rPr b="0" i="0" lang="en-GB" sz="1200" u="none" cap="none" strike="noStrike">
                  <a:solidFill>
                    <a:schemeClr val="lt1"/>
                  </a:solidFill>
                  <a:latin typeface="Arial"/>
                  <a:ea typeface="Arial"/>
                  <a:cs typeface="Arial"/>
                  <a:sym typeface="Arial"/>
                </a:rPr>
                <a:t>The usage duration is subjective and dependent on how stimulated the user feels  </a:t>
              </a:r>
              <a:endParaRPr/>
            </a:p>
            <a:p>
              <a:pPr indent="-114300" lvl="1" marL="11430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Minimum usage duration: Approximately 10-15 minutes</a:t>
              </a:r>
              <a:endParaRPr/>
            </a:p>
            <a:p>
              <a:pPr indent="-114300" lvl="1" marL="11430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Maximum usage duration: About 20 minutes </a:t>
              </a:r>
              <a:endParaRPr/>
            </a:p>
          </p:txBody>
        </p:sp>
        <p:cxnSp>
          <p:nvCxnSpPr>
            <p:cNvPr id="669" name="Google Shape;669;p23"/>
            <p:cNvCxnSpPr/>
            <p:nvPr/>
          </p:nvCxnSpPr>
          <p:spPr>
            <a:xfrm>
              <a:off x="9912423" y="3501008"/>
              <a:ext cx="1976025" cy="0"/>
            </a:xfrm>
            <a:prstGeom prst="straightConnector1">
              <a:avLst/>
            </a:prstGeom>
            <a:noFill/>
            <a:ln cap="flat" cmpd="sng" w="15875">
              <a:solidFill>
                <a:schemeClr val="lt1"/>
              </a:solidFill>
              <a:prstDash val="solid"/>
              <a:miter lim="800000"/>
              <a:headEnd len="sm" w="sm" type="none"/>
              <a:tailEnd len="sm" w="sm" type="none"/>
            </a:ln>
          </p:spPr>
        </p:cxnSp>
        <p:pic>
          <p:nvPicPr>
            <p:cNvPr id="670" name="Google Shape;670;p23"/>
            <p:cNvPicPr preferRelativeResize="0"/>
            <p:nvPr/>
          </p:nvPicPr>
          <p:blipFill rotWithShape="1">
            <a:blip r:embed="rId4">
              <a:alphaModFix/>
            </a:blip>
            <a:srcRect b="0" l="0" r="0" t="0"/>
            <a:stretch/>
          </p:blipFill>
          <p:spPr>
            <a:xfrm>
              <a:off x="9899915" y="1875765"/>
              <a:ext cx="720081" cy="720081"/>
            </a:xfrm>
            <a:prstGeom prst="rect">
              <a:avLst/>
            </a:prstGeom>
            <a:noFill/>
            <a:ln>
              <a:noFill/>
            </a:ln>
          </p:spPr>
        </p:pic>
      </p:grpSp>
      <p:grpSp>
        <p:nvGrpSpPr>
          <p:cNvPr id="671" name="Google Shape;671;p23"/>
          <p:cNvGrpSpPr/>
          <p:nvPr/>
        </p:nvGrpSpPr>
        <p:grpSpPr>
          <a:xfrm>
            <a:off x="7416147" y="1625950"/>
            <a:ext cx="2192048" cy="4251322"/>
            <a:chOff x="7416147" y="1625950"/>
            <a:chExt cx="2192048" cy="4251322"/>
          </a:xfrm>
        </p:grpSpPr>
        <p:sp>
          <p:nvSpPr>
            <p:cNvPr id="672" name="Google Shape;672;p23"/>
            <p:cNvSpPr/>
            <p:nvPr/>
          </p:nvSpPr>
          <p:spPr>
            <a:xfrm>
              <a:off x="7416147" y="1625950"/>
              <a:ext cx="2192048" cy="4251322"/>
            </a:xfrm>
            <a:prstGeom prst="rect">
              <a:avLst/>
            </a:prstGeom>
            <a:solidFill>
              <a:schemeClr val="accent1"/>
            </a:solidFill>
            <a:ln>
              <a:noFill/>
            </a:ln>
          </p:spPr>
          <p:txBody>
            <a:bodyPr anchorCtr="0" anchor="t" bIns="91425" lIns="182875" spcFirstLastPara="1" rIns="182875" wrap="square" tIns="1280150">
              <a:noAutofit/>
            </a:bodyPr>
            <a:lstStyle/>
            <a:p>
              <a:pPr indent="0" lvl="0" marL="0" marR="0" rtl="0" algn="l">
                <a:lnSpc>
                  <a:spcPct val="90000"/>
                </a:lnSpc>
                <a:spcBef>
                  <a:spcPts val="0"/>
                </a:spcBef>
                <a:spcAft>
                  <a:spcPts val="0"/>
                </a:spcAft>
                <a:buClr>
                  <a:schemeClr val="lt1"/>
                </a:buClr>
                <a:buSzPts val="1600"/>
                <a:buFont typeface="Arial"/>
                <a:buNone/>
              </a:pPr>
              <a:r>
                <a:rPr b="1" lang="en-GB" sz="1600">
                  <a:solidFill>
                    <a:schemeClr val="lt1"/>
                  </a:solidFill>
                  <a:latin typeface="Arial"/>
                  <a:ea typeface="Arial"/>
                  <a:cs typeface="Arial"/>
                  <a:sym typeface="Arial"/>
                </a:rPr>
                <a:t>Usage</a:t>
              </a:r>
              <a:br>
                <a:rPr b="1" lang="en-GB" sz="1600">
                  <a:solidFill>
                    <a:schemeClr val="lt1"/>
                  </a:solidFill>
                  <a:latin typeface="Arial"/>
                  <a:ea typeface="Arial"/>
                  <a:cs typeface="Arial"/>
                  <a:sym typeface="Arial"/>
                </a:rPr>
              </a:br>
              <a:r>
                <a:rPr b="1" lang="en-GB" sz="1600">
                  <a:solidFill>
                    <a:schemeClr val="lt1"/>
                  </a:solidFill>
                  <a:latin typeface="Arial"/>
                  <a:ea typeface="Arial"/>
                  <a:cs typeface="Arial"/>
                  <a:sym typeface="Arial"/>
                </a:rPr>
                <a:t>habits  </a:t>
              </a:r>
              <a:endParaRPr b="1" sz="1600">
                <a:solidFill>
                  <a:schemeClr val="lt1"/>
                </a:solidFill>
                <a:latin typeface="Arial"/>
                <a:ea typeface="Arial"/>
                <a:cs typeface="Arial"/>
                <a:sym typeface="Arial"/>
              </a:endParaRPr>
            </a:p>
            <a:p>
              <a:pPr indent="0" lvl="1" marL="0" marR="0" rtl="0" algn="l">
                <a:lnSpc>
                  <a:spcPct val="90000"/>
                </a:lnSpc>
                <a:spcBef>
                  <a:spcPts val="2400"/>
                </a:spcBef>
                <a:spcAft>
                  <a:spcPts val="0"/>
                </a:spcAft>
                <a:buNone/>
              </a:pPr>
              <a:r>
                <a:rPr b="0" i="0" lang="en-GB" sz="1200" u="none" cap="none" strike="noStrike">
                  <a:solidFill>
                    <a:schemeClr val="lt1"/>
                  </a:solidFill>
                  <a:latin typeface="Arial"/>
                  <a:ea typeface="Arial"/>
                  <a:cs typeface="Arial"/>
                  <a:sym typeface="Arial"/>
                </a:rPr>
                <a:t>Oral nicotine is used in varied ways, with the biggest consideration being to ensure not to swallow the pouch </a:t>
              </a:r>
              <a:endParaRPr/>
            </a:p>
            <a:p>
              <a:pPr indent="-114300" lvl="1" marL="11430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Between the gum and upper lip</a:t>
              </a:r>
              <a:endParaRPr/>
            </a:p>
            <a:p>
              <a:pPr indent="-114300" lvl="1" marL="11430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Between the gum and lower lip</a:t>
              </a:r>
              <a:endParaRPr/>
            </a:p>
            <a:p>
              <a:pPr indent="-114300" lvl="1" marL="11430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Between the gum and side of the mouth</a:t>
              </a:r>
              <a:endParaRPr/>
            </a:p>
            <a:p>
              <a:pPr indent="-114300" lvl="1" marL="11430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Under the tongue </a:t>
              </a:r>
              <a:endParaRPr b="0" i="0" sz="1200" u="none" cap="none" strike="noStrike">
                <a:solidFill>
                  <a:schemeClr val="lt1"/>
                </a:solidFill>
                <a:latin typeface="Arial"/>
                <a:ea typeface="Arial"/>
                <a:cs typeface="Arial"/>
                <a:sym typeface="Arial"/>
              </a:endParaRPr>
            </a:p>
          </p:txBody>
        </p:sp>
        <p:cxnSp>
          <p:nvCxnSpPr>
            <p:cNvPr id="673" name="Google Shape;673;p23"/>
            <p:cNvCxnSpPr/>
            <p:nvPr/>
          </p:nvCxnSpPr>
          <p:spPr>
            <a:xfrm>
              <a:off x="7632170" y="3501008"/>
              <a:ext cx="1976025" cy="0"/>
            </a:xfrm>
            <a:prstGeom prst="straightConnector1">
              <a:avLst/>
            </a:prstGeom>
            <a:noFill/>
            <a:ln cap="flat" cmpd="sng" w="15875">
              <a:solidFill>
                <a:schemeClr val="lt1"/>
              </a:solidFill>
              <a:prstDash val="solid"/>
              <a:miter lim="800000"/>
              <a:headEnd len="sm" w="sm" type="none"/>
              <a:tailEnd len="sm" w="sm" type="none"/>
            </a:ln>
          </p:spPr>
        </p:cxnSp>
        <p:pic>
          <p:nvPicPr>
            <p:cNvPr id="674" name="Google Shape;674;p23"/>
            <p:cNvPicPr preferRelativeResize="0"/>
            <p:nvPr/>
          </p:nvPicPr>
          <p:blipFill rotWithShape="1">
            <a:blip r:embed="rId5">
              <a:alphaModFix/>
            </a:blip>
            <a:srcRect b="0" l="0" r="0" t="0"/>
            <a:stretch/>
          </p:blipFill>
          <p:spPr>
            <a:xfrm>
              <a:off x="7597836" y="1875765"/>
              <a:ext cx="695127" cy="695127"/>
            </a:xfrm>
            <a:prstGeom prst="rect">
              <a:avLst/>
            </a:prstGeom>
            <a:noFill/>
            <a:ln>
              <a:noFill/>
            </a:ln>
          </p:spPr>
        </p:pic>
      </p:grpSp>
      <p:grpSp>
        <p:nvGrpSpPr>
          <p:cNvPr id="675" name="Google Shape;675;p23"/>
          <p:cNvGrpSpPr/>
          <p:nvPr/>
        </p:nvGrpSpPr>
        <p:grpSpPr>
          <a:xfrm>
            <a:off x="2855641" y="1625950"/>
            <a:ext cx="2192048" cy="4251322"/>
            <a:chOff x="2855641" y="1625950"/>
            <a:chExt cx="2192048" cy="4251322"/>
          </a:xfrm>
        </p:grpSpPr>
        <p:sp>
          <p:nvSpPr>
            <p:cNvPr id="676" name="Google Shape;676;p23"/>
            <p:cNvSpPr/>
            <p:nvPr/>
          </p:nvSpPr>
          <p:spPr>
            <a:xfrm>
              <a:off x="2855641" y="1625950"/>
              <a:ext cx="2192048" cy="4251322"/>
            </a:xfrm>
            <a:prstGeom prst="rect">
              <a:avLst/>
            </a:prstGeom>
            <a:solidFill>
              <a:schemeClr val="lt2"/>
            </a:solidFill>
            <a:ln>
              <a:noFill/>
            </a:ln>
          </p:spPr>
          <p:txBody>
            <a:bodyPr anchorCtr="0" anchor="t" bIns="91425" lIns="182875" spcFirstLastPara="1" rIns="182875" wrap="square" tIns="1188700">
              <a:noAutofit/>
            </a:bodyPr>
            <a:lstStyle/>
            <a:p>
              <a:pPr indent="0" lvl="0" marL="0" marR="0" rtl="0" algn="l">
                <a:spcBef>
                  <a:spcPts val="0"/>
                </a:spcBef>
                <a:spcAft>
                  <a:spcPts val="0"/>
                </a:spcAft>
                <a:buNone/>
              </a:pPr>
              <a:r>
                <a:rPr b="1" lang="en-GB" sz="1600">
                  <a:solidFill>
                    <a:schemeClr val="lt1"/>
                  </a:solidFill>
                  <a:latin typeface="Arial"/>
                  <a:ea typeface="Arial"/>
                  <a:cs typeface="Arial"/>
                  <a:sym typeface="Arial"/>
                </a:rPr>
                <a:t>Usage</a:t>
              </a:r>
              <a:br>
                <a:rPr b="1" lang="en-GB" sz="1600">
                  <a:solidFill>
                    <a:schemeClr val="lt1"/>
                  </a:solidFill>
                  <a:latin typeface="Arial"/>
                  <a:ea typeface="Arial"/>
                  <a:cs typeface="Arial"/>
                  <a:sym typeface="Arial"/>
                </a:rPr>
              </a:br>
              <a:r>
                <a:rPr b="1" lang="en-GB" sz="1600">
                  <a:solidFill>
                    <a:schemeClr val="lt1"/>
                  </a:solidFill>
                  <a:latin typeface="Arial"/>
                  <a:ea typeface="Arial"/>
                  <a:cs typeface="Arial"/>
                  <a:sym typeface="Arial"/>
                </a:rPr>
                <a:t>frequency </a:t>
              </a:r>
              <a:endParaRPr/>
            </a:p>
            <a:p>
              <a:pPr indent="0" lvl="1" marL="0" marR="0" rtl="0" algn="l">
                <a:lnSpc>
                  <a:spcPct val="90000"/>
                </a:lnSpc>
                <a:spcBef>
                  <a:spcPts val="2400"/>
                </a:spcBef>
                <a:spcAft>
                  <a:spcPts val="0"/>
                </a:spcAft>
                <a:buNone/>
              </a:pPr>
              <a:r>
                <a:rPr b="0" i="0" lang="en-GB" sz="1200" u="none" cap="none" strike="noStrike">
                  <a:solidFill>
                    <a:schemeClr val="lt1"/>
                  </a:solidFill>
                  <a:latin typeface="Arial"/>
                  <a:ea typeface="Arial"/>
                  <a:cs typeface="Arial"/>
                  <a:sym typeface="Arial"/>
                </a:rPr>
                <a:t>Before its ban, consumers used the pouches </a:t>
              </a:r>
              <a:r>
                <a:rPr b="1" i="0" lang="en-GB" sz="1200" u="none" cap="none" strike="noStrike">
                  <a:solidFill>
                    <a:schemeClr val="lt1"/>
                  </a:solidFill>
                  <a:latin typeface="Arial"/>
                  <a:ea typeface="Arial"/>
                  <a:cs typeface="Arial"/>
                  <a:sym typeface="Arial"/>
                </a:rPr>
                <a:t>daily,</a:t>
              </a:r>
              <a:r>
                <a:rPr b="0" i="0" lang="en-GB" sz="1200" u="none" cap="none" strike="noStrike">
                  <a:solidFill>
                    <a:schemeClr val="lt1"/>
                  </a:solidFill>
                  <a:latin typeface="Arial"/>
                  <a:ea typeface="Arial"/>
                  <a:cs typeface="Arial"/>
                  <a:sym typeface="Arial"/>
                </a:rPr>
                <a:t> which helped many in their cigarette quitting journey.</a:t>
              </a:r>
              <a:endParaRPr/>
            </a:p>
            <a:p>
              <a:pPr indent="0" lvl="1" marL="0" marR="0" rtl="0" algn="l">
                <a:lnSpc>
                  <a:spcPct val="90000"/>
                </a:lnSpc>
                <a:spcBef>
                  <a:spcPts val="180"/>
                </a:spcBef>
                <a:spcAft>
                  <a:spcPts val="0"/>
                </a:spcAft>
                <a:buNone/>
              </a:pPr>
              <a:r>
                <a:t/>
              </a:r>
              <a:endParaRPr b="0" i="0" sz="1200" u="none" cap="none" strike="noStrike">
                <a:solidFill>
                  <a:schemeClr val="lt1"/>
                </a:solidFill>
                <a:latin typeface="Arial"/>
                <a:ea typeface="Arial"/>
                <a:cs typeface="Arial"/>
                <a:sym typeface="Arial"/>
              </a:endParaRPr>
            </a:p>
            <a:p>
              <a:pPr indent="0" lvl="1" marL="0" marR="0" rtl="0" algn="l">
                <a:lnSpc>
                  <a:spcPct val="90000"/>
                </a:lnSpc>
                <a:spcBef>
                  <a:spcPts val="180"/>
                </a:spcBef>
                <a:spcAft>
                  <a:spcPts val="0"/>
                </a:spcAft>
                <a:buNone/>
              </a:pPr>
              <a:r>
                <a:rPr b="0" i="0" lang="en-GB" sz="1200" u="none" cap="none" strike="noStrike">
                  <a:solidFill>
                    <a:schemeClr val="lt1"/>
                  </a:solidFill>
                  <a:latin typeface="Arial"/>
                  <a:ea typeface="Arial"/>
                  <a:cs typeface="Arial"/>
                  <a:sym typeface="Arial"/>
                </a:rPr>
                <a:t>However, some still smoked and used the pouch at different times of the day as cigarette smoking is entrenched in their lives. </a:t>
              </a:r>
              <a:endParaRPr/>
            </a:p>
          </p:txBody>
        </p:sp>
        <p:cxnSp>
          <p:nvCxnSpPr>
            <p:cNvPr id="677" name="Google Shape;677;p23"/>
            <p:cNvCxnSpPr/>
            <p:nvPr/>
          </p:nvCxnSpPr>
          <p:spPr>
            <a:xfrm>
              <a:off x="3071664" y="3501008"/>
              <a:ext cx="1976025" cy="0"/>
            </a:xfrm>
            <a:prstGeom prst="straightConnector1">
              <a:avLst/>
            </a:prstGeom>
            <a:noFill/>
            <a:ln cap="flat" cmpd="sng" w="15875">
              <a:solidFill>
                <a:schemeClr val="lt1"/>
              </a:solidFill>
              <a:prstDash val="solid"/>
              <a:miter lim="800000"/>
              <a:headEnd len="sm" w="sm" type="none"/>
              <a:tailEnd len="sm" w="sm" type="none"/>
            </a:ln>
          </p:spPr>
        </p:cxnSp>
        <p:pic>
          <p:nvPicPr>
            <p:cNvPr id="678" name="Google Shape;678;p23"/>
            <p:cNvPicPr preferRelativeResize="0"/>
            <p:nvPr/>
          </p:nvPicPr>
          <p:blipFill rotWithShape="1">
            <a:blip r:embed="rId6">
              <a:alphaModFix/>
            </a:blip>
            <a:srcRect b="0" l="0" r="0" t="0"/>
            <a:stretch/>
          </p:blipFill>
          <p:spPr>
            <a:xfrm>
              <a:off x="2956603" y="1878605"/>
              <a:ext cx="794052" cy="715172"/>
            </a:xfrm>
            <a:prstGeom prst="rect">
              <a:avLst/>
            </a:prstGeom>
            <a:noFill/>
            <a:ln>
              <a:noFill/>
            </a:ln>
          </p:spPr>
        </p:pic>
      </p:grpSp>
      <p:grpSp>
        <p:nvGrpSpPr>
          <p:cNvPr id="679" name="Google Shape;679;p23"/>
          <p:cNvGrpSpPr/>
          <p:nvPr/>
        </p:nvGrpSpPr>
        <p:grpSpPr>
          <a:xfrm>
            <a:off x="5135894" y="1625950"/>
            <a:ext cx="2206288" cy="4251322"/>
            <a:chOff x="5135894" y="1625950"/>
            <a:chExt cx="2206288" cy="4251322"/>
          </a:xfrm>
        </p:grpSpPr>
        <p:sp>
          <p:nvSpPr>
            <p:cNvPr id="680" name="Google Shape;680;p23"/>
            <p:cNvSpPr/>
            <p:nvPr/>
          </p:nvSpPr>
          <p:spPr>
            <a:xfrm>
              <a:off x="5135894" y="1625950"/>
              <a:ext cx="2192048" cy="4251322"/>
            </a:xfrm>
            <a:prstGeom prst="rect">
              <a:avLst/>
            </a:prstGeom>
            <a:solidFill>
              <a:schemeClr val="dk2"/>
            </a:solidFill>
            <a:ln>
              <a:noFill/>
            </a:ln>
          </p:spPr>
          <p:txBody>
            <a:bodyPr anchorCtr="0" anchor="t" bIns="91425" lIns="182875" spcFirstLastPara="1" rIns="182875" wrap="square" tIns="1097275">
              <a:noAutofit/>
            </a:bodyPr>
            <a:lstStyle/>
            <a:p>
              <a:pPr indent="0" lvl="0" marL="0" marR="0" rtl="0" algn="l">
                <a:lnSpc>
                  <a:spcPct val="90000"/>
                </a:lnSpc>
                <a:spcBef>
                  <a:spcPts val="0"/>
                </a:spcBef>
                <a:spcAft>
                  <a:spcPts val="0"/>
                </a:spcAft>
                <a:buNone/>
              </a:pPr>
              <a:r>
                <a:rPr b="1" lang="en-GB" sz="1600">
                  <a:solidFill>
                    <a:schemeClr val="lt1"/>
                  </a:solidFill>
                  <a:latin typeface="Arial"/>
                  <a:ea typeface="Arial"/>
                  <a:cs typeface="Arial"/>
                  <a:sym typeface="Arial"/>
                </a:rPr>
                <a:t>Number of pouches used per occasion </a:t>
              </a:r>
              <a:endParaRPr b="1" sz="1600">
                <a:solidFill>
                  <a:schemeClr val="lt1"/>
                </a:solidFill>
                <a:latin typeface="Arial"/>
                <a:ea typeface="Arial"/>
                <a:cs typeface="Arial"/>
                <a:sym typeface="Arial"/>
              </a:endParaRPr>
            </a:p>
            <a:p>
              <a:pPr indent="0" lvl="1" marL="0" marR="0" rtl="0" algn="l">
                <a:lnSpc>
                  <a:spcPct val="90000"/>
                </a:lnSpc>
                <a:spcBef>
                  <a:spcPts val="2400"/>
                </a:spcBef>
                <a:spcAft>
                  <a:spcPts val="0"/>
                </a:spcAft>
                <a:buNone/>
              </a:pPr>
              <a:r>
                <a:rPr b="0" i="0" lang="en-GB" sz="1200" u="none" cap="none" strike="noStrike">
                  <a:solidFill>
                    <a:schemeClr val="lt1"/>
                  </a:solidFill>
                  <a:latin typeface="Arial"/>
                  <a:ea typeface="Arial"/>
                  <a:cs typeface="Arial"/>
                  <a:sym typeface="Arial"/>
                </a:rPr>
                <a:t>All consumers cited that they would use one pouch at a time and use between 2-5 pouches in a day. </a:t>
              </a:r>
              <a:endParaRPr/>
            </a:p>
            <a:p>
              <a:pPr indent="0" lvl="1" marL="0" marR="0" rtl="0" algn="l">
                <a:lnSpc>
                  <a:spcPct val="90000"/>
                </a:lnSpc>
                <a:spcBef>
                  <a:spcPts val="180"/>
                </a:spcBef>
                <a:spcAft>
                  <a:spcPts val="0"/>
                </a:spcAft>
                <a:buNone/>
              </a:pPr>
              <a:r>
                <a:t/>
              </a:r>
              <a:endParaRPr b="0" i="0" sz="1200" u="none" cap="none" strike="noStrike">
                <a:solidFill>
                  <a:schemeClr val="lt1"/>
                </a:solidFill>
                <a:latin typeface="Arial"/>
                <a:ea typeface="Arial"/>
                <a:cs typeface="Arial"/>
                <a:sym typeface="Arial"/>
              </a:endParaRPr>
            </a:p>
            <a:p>
              <a:pPr indent="0" lvl="1" marL="0" marR="0" rtl="0" algn="l">
                <a:lnSpc>
                  <a:spcPct val="90000"/>
                </a:lnSpc>
                <a:spcBef>
                  <a:spcPts val="180"/>
                </a:spcBef>
                <a:spcAft>
                  <a:spcPts val="0"/>
                </a:spcAft>
                <a:buNone/>
              </a:pPr>
              <a:r>
                <a:rPr b="0" i="0" lang="en-GB" sz="1200" u="none" cap="none" strike="noStrike">
                  <a:solidFill>
                    <a:schemeClr val="lt1"/>
                  </a:solidFill>
                  <a:latin typeface="Arial"/>
                  <a:ea typeface="Arial"/>
                  <a:cs typeface="Arial"/>
                  <a:sym typeface="Arial"/>
                </a:rPr>
                <a:t>Interestingly, some users would re-use a pouch later after removing from the mouth if they thought the nicotine hadn’t been fully depleted. </a:t>
              </a:r>
              <a:endParaRPr b="0" i="0" sz="1200" u="none" cap="none" strike="noStrike">
                <a:solidFill>
                  <a:schemeClr val="lt1"/>
                </a:solidFill>
                <a:latin typeface="Arial"/>
                <a:ea typeface="Arial"/>
                <a:cs typeface="Arial"/>
                <a:sym typeface="Arial"/>
              </a:endParaRPr>
            </a:p>
          </p:txBody>
        </p:sp>
        <p:cxnSp>
          <p:nvCxnSpPr>
            <p:cNvPr id="681" name="Google Shape;681;p23"/>
            <p:cNvCxnSpPr/>
            <p:nvPr/>
          </p:nvCxnSpPr>
          <p:spPr>
            <a:xfrm>
              <a:off x="5366157" y="3501008"/>
              <a:ext cx="1976025" cy="0"/>
            </a:xfrm>
            <a:prstGeom prst="straightConnector1">
              <a:avLst/>
            </a:prstGeom>
            <a:noFill/>
            <a:ln cap="flat" cmpd="sng" w="15875">
              <a:solidFill>
                <a:schemeClr val="lt1"/>
              </a:solidFill>
              <a:prstDash val="solid"/>
              <a:miter lim="800000"/>
              <a:headEnd len="sm" w="sm" type="none"/>
              <a:tailEnd len="sm" w="sm" type="none"/>
            </a:ln>
          </p:spPr>
        </p:cxnSp>
        <p:pic>
          <p:nvPicPr>
            <p:cNvPr id="682" name="Google Shape;682;p23"/>
            <p:cNvPicPr preferRelativeResize="0"/>
            <p:nvPr/>
          </p:nvPicPr>
          <p:blipFill rotWithShape="1">
            <a:blip r:embed="rId7">
              <a:alphaModFix/>
            </a:blip>
            <a:srcRect b="0" l="0" r="0" t="0"/>
            <a:stretch/>
          </p:blipFill>
          <p:spPr>
            <a:xfrm>
              <a:off x="5366157" y="1867625"/>
              <a:ext cx="535229" cy="767671"/>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24"/>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1"/>
              </a:buClr>
              <a:buSzPts val="2700"/>
              <a:buFont typeface="Arial"/>
              <a:buNone/>
            </a:pPr>
            <a:r>
              <a:rPr lang="en-GB"/>
              <a:t>IN THEIR OWN WORDS…</a:t>
            </a:r>
            <a:endParaRPr/>
          </a:p>
        </p:txBody>
      </p:sp>
      <p:sp>
        <p:nvSpPr>
          <p:cNvPr id="688" name="Google Shape;688;p24"/>
          <p:cNvSpPr txBox="1"/>
          <p:nvPr/>
        </p:nvSpPr>
        <p:spPr>
          <a:xfrm>
            <a:off x="5015880" y="1484784"/>
            <a:ext cx="6264696" cy="1308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600">
                <a:solidFill>
                  <a:schemeClr val="lt1"/>
                </a:solidFill>
                <a:latin typeface="Arial"/>
                <a:ea typeface="Arial"/>
                <a:cs typeface="Arial"/>
                <a:sym typeface="Arial"/>
              </a:rPr>
              <a:t>The person who introduced nicotine pouches to me did not tell me the minimum or maximum duration that I should have it in my mouth, I was just told that when the steam is over I remove it. In fact, the first day I got one, I stayed with it for 30 minutes.”</a:t>
            </a:r>
            <a:endParaRPr/>
          </a:p>
          <a:p>
            <a:pPr indent="0" lvl="0" marL="0" marR="0" rtl="0" algn="l">
              <a:spcBef>
                <a:spcPts val="600"/>
              </a:spcBef>
              <a:spcAft>
                <a:spcPts val="0"/>
              </a:spcAft>
              <a:buNone/>
            </a:pPr>
            <a:r>
              <a:rPr b="1" lang="en-GB" sz="1600">
                <a:solidFill>
                  <a:schemeClr val="lt1"/>
                </a:solidFill>
                <a:latin typeface="Arial"/>
                <a:ea typeface="Arial"/>
                <a:cs typeface="Arial"/>
                <a:sym typeface="Arial"/>
              </a:rPr>
              <a:t>25-29 years</a:t>
            </a:r>
            <a:endParaRPr/>
          </a:p>
        </p:txBody>
      </p:sp>
      <p:sp>
        <p:nvSpPr>
          <p:cNvPr id="689" name="Google Shape;689;p24"/>
          <p:cNvSpPr txBox="1"/>
          <p:nvPr/>
        </p:nvSpPr>
        <p:spPr>
          <a:xfrm>
            <a:off x="5015880" y="3171162"/>
            <a:ext cx="6120680" cy="1061829"/>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600">
                <a:solidFill>
                  <a:schemeClr val="lt1"/>
                </a:solidFill>
                <a:latin typeface="Arial"/>
                <a:ea typeface="Arial"/>
                <a:cs typeface="Arial"/>
                <a:sym typeface="Arial"/>
              </a:rPr>
              <a:t>I would put it under the lower lip, sometimes under the tongue or even sideways, depending on the way I felt like placing it.”</a:t>
            </a:r>
            <a:endParaRPr/>
          </a:p>
          <a:p>
            <a:pPr indent="0" lvl="0" marL="0" marR="0" rtl="0" algn="l">
              <a:spcBef>
                <a:spcPts val="600"/>
              </a:spcBef>
              <a:spcAft>
                <a:spcPts val="0"/>
              </a:spcAft>
              <a:buNone/>
            </a:pPr>
            <a:r>
              <a:rPr b="1" lang="en-GB" sz="1600">
                <a:solidFill>
                  <a:schemeClr val="lt1"/>
                </a:solidFill>
                <a:latin typeface="Arial"/>
                <a:ea typeface="Arial"/>
                <a:cs typeface="Arial"/>
                <a:sym typeface="Arial"/>
              </a:rPr>
              <a:t>30-35 years </a:t>
            </a:r>
            <a:endParaRPr/>
          </a:p>
        </p:txBody>
      </p:sp>
      <p:sp>
        <p:nvSpPr>
          <p:cNvPr id="690" name="Google Shape;690;p24"/>
          <p:cNvSpPr txBox="1"/>
          <p:nvPr/>
        </p:nvSpPr>
        <p:spPr>
          <a:xfrm>
            <a:off x="5015880" y="4602687"/>
            <a:ext cx="6120680" cy="1308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600">
                <a:solidFill>
                  <a:schemeClr val="lt1"/>
                </a:solidFill>
                <a:latin typeface="Arial"/>
                <a:ea typeface="Arial"/>
                <a:cs typeface="Arial"/>
                <a:sym typeface="Arial"/>
              </a:rPr>
              <a:t>If I’m using the pouch and I must do something like go to a meeting while in the office, I would remove and re-use it later. And the good thing about it, it does not have any dirt, it does not stain your teeth, so I used to be good.”</a:t>
            </a:r>
            <a:endParaRPr/>
          </a:p>
          <a:p>
            <a:pPr indent="0" lvl="0" marL="0" marR="0" rtl="0" algn="l">
              <a:spcBef>
                <a:spcPts val="600"/>
              </a:spcBef>
              <a:spcAft>
                <a:spcPts val="0"/>
              </a:spcAft>
              <a:buNone/>
            </a:pPr>
            <a:r>
              <a:rPr b="1" lang="en-GB" sz="1600">
                <a:solidFill>
                  <a:schemeClr val="lt1"/>
                </a:solidFill>
                <a:latin typeface="Arial"/>
                <a:ea typeface="Arial"/>
                <a:cs typeface="Arial"/>
                <a:sym typeface="Arial"/>
              </a:rPr>
              <a:t>30-35 years </a:t>
            </a:r>
            <a:endParaRPr/>
          </a:p>
        </p:txBody>
      </p:sp>
      <p:cxnSp>
        <p:nvCxnSpPr>
          <p:cNvPr id="691" name="Google Shape;691;p24"/>
          <p:cNvCxnSpPr/>
          <p:nvPr/>
        </p:nvCxnSpPr>
        <p:spPr>
          <a:xfrm>
            <a:off x="5015880" y="2996952"/>
            <a:ext cx="2376264" cy="0"/>
          </a:xfrm>
          <a:prstGeom prst="straightConnector1">
            <a:avLst/>
          </a:prstGeom>
          <a:noFill/>
          <a:ln cap="flat" cmpd="sng" w="9525">
            <a:solidFill>
              <a:schemeClr val="dk2"/>
            </a:solidFill>
            <a:prstDash val="solid"/>
            <a:miter lim="800000"/>
            <a:headEnd len="sm" w="sm" type="none"/>
            <a:tailEnd len="sm" w="sm" type="none"/>
          </a:ln>
        </p:spPr>
      </p:cxnSp>
      <p:cxnSp>
        <p:nvCxnSpPr>
          <p:cNvPr id="692" name="Google Shape;692;p24"/>
          <p:cNvCxnSpPr/>
          <p:nvPr/>
        </p:nvCxnSpPr>
        <p:spPr>
          <a:xfrm>
            <a:off x="5015880" y="4437112"/>
            <a:ext cx="2376264" cy="0"/>
          </a:xfrm>
          <a:prstGeom prst="straightConnector1">
            <a:avLst/>
          </a:prstGeom>
          <a:noFill/>
          <a:ln cap="flat" cmpd="sng" w="9525">
            <a:solidFill>
              <a:schemeClr val="dk2"/>
            </a:solidFill>
            <a:prstDash val="solid"/>
            <a:miter lim="800000"/>
            <a:headEnd len="sm" w="sm" type="none"/>
            <a:tailEnd len="sm" w="sm" type="none"/>
          </a:ln>
        </p:spPr>
      </p:cxnSp>
      <p:pic>
        <p:nvPicPr>
          <p:cNvPr id="693" name="Google Shape;693;p24"/>
          <p:cNvPicPr preferRelativeResize="0"/>
          <p:nvPr/>
        </p:nvPicPr>
        <p:blipFill rotWithShape="1">
          <a:blip r:embed="rId3">
            <a:alphaModFix/>
          </a:blip>
          <a:srcRect b="0" l="0" r="0" t="0"/>
          <a:stretch/>
        </p:blipFill>
        <p:spPr>
          <a:xfrm>
            <a:off x="911424" y="1484784"/>
            <a:ext cx="3480725" cy="316835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cxnSp>
        <p:nvCxnSpPr>
          <p:cNvPr id="698" name="Google Shape;698;p25"/>
          <p:cNvCxnSpPr>
            <a:stCxn id="699" idx="6"/>
            <a:endCxn id="700" idx="2"/>
          </p:cNvCxnSpPr>
          <p:nvPr/>
        </p:nvCxnSpPr>
        <p:spPr>
          <a:xfrm>
            <a:off x="3242013" y="3262144"/>
            <a:ext cx="4865700" cy="0"/>
          </a:xfrm>
          <a:prstGeom prst="straightConnector1">
            <a:avLst/>
          </a:prstGeom>
          <a:noFill/>
          <a:ln cap="flat" cmpd="sng" w="19050">
            <a:solidFill>
              <a:schemeClr val="lt1"/>
            </a:solidFill>
            <a:prstDash val="dash"/>
            <a:miter lim="800000"/>
            <a:headEnd len="sm" w="sm" type="none"/>
            <a:tailEnd len="sm" w="sm" type="none"/>
          </a:ln>
        </p:spPr>
      </p:cxnSp>
      <p:sp>
        <p:nvSpPr>
          <p:cNvPr id="699" name="Google Shape;699;p25"/>
          <p:cNvSpPr/>
          <p:nvPr/>
        </p:nvSpPr>
        <p:spPr>
          <a:xfrm>
            <a:off x="407373" y="1844824"/>
            <a:ext cx="2834640" cy="2834640"/>
          </a:xfrm>
          <a:prstGeom prst="ellipse">
            <a:avLst/>
          </a:prstGeom>
          <a:solidFill>
            <a:schemeClr val="lt2"/>
          </a:solidFill>
          <a:ln>
            <a:noFill/>
          </a:ln>
        </p:spPr>
        <p:txBody>
          <a:bodyPr anchorCtr="0" anchor="t" bIns="45700" lIns="91425" spcFirstLastPara="1" rIns="91425" wrap="square" tIns="457200">
            <a:noAutofit/>
          </a:bodyPr>
          <a:lstStyle/>
          <a:p>
            <a:pPr indent="0" lvl="0" marL="0" marR="0" rtl="0" algn="ctr">
              <a:spcBef>
                <a:spcPts val="0"/>
              </a:spcBef>
              <a:spcAft>
                <a:spcPts val="0"/>
              </a:spcAft>
              <a:buNone/>
            </a:pPr>
            <a:r>
              <a:rPr lang="en-GB" sz="2000" cap="none">
                <a:solidFill>
                  <a:schemeClr val="lt1"/>
                </a:solidFill>
                <a:latin typeface="Arial Black"/>
                <a:ea typeface="Arial Black"/>
                <a:cs typeface="Arial Black"/>
                <a:sym typeface="Arial Black"/>
              </a:rPr>
              <a:t>FLAVOURS AWARE OF</a:t>
            </a:r>
            <a:endParaRPr/>
          </a:p>
          <a:p>
            <a:pPr indent="0" lvl="0" marL="0" marR="0" rtl="0" algn="ctr">
              <a:spcBef>
                <a:spcPts val="0"/>
              </a:spcBef>
              <a:spcAft>
                <a:spcPts val="0"/>
              </a:spcAft>
              <a:buNone/>
            </a:pPr>
            <a:r>
              <a:rPr lang="en-GB" sz="1600">
                <a:solidFill>
                  <a:schemeClr val="lt1"/>
                </a:solidFill>
                <a:latin typeface="Arial"/>
                <a:ea typeface="Arial"/>
                <a:cs typeface="Arial"/>
                <a:sym typeface="Arial"/>
              </a:rPr>
              <a:t>Berry Frost</a:t>
            </a:r>
            <a:endParaRPr/>
          </a:p>
          <a:p>
            <a:pPr indent="0" lvl="0" marL="0" marR="0" rtl="0" algn="ctr">
              <a:spcBef>
                <a:spcPts val="0"/>
              </a:spcBef>
              <a:spcAft>
                <a:spcPts val="0"/>
              </a:spcAft>
              <a:buNone/>
            </a:pPr>
            <a:r>
              <a:rPr lang="en-GB" sz="1600">
                <a:solidFill>
                  <a:schemeClr val="lt1"/>
                </a:solidFill>
                <a:latin typeface="Arial"/>
                <a:ea typeface="Arial"/>
                <a:cs typeface="Arial"/>
                <a:sym typeface="Arial"/>
              </a:rPr>
              <a:t>Tropical </a:t>
            </a:r>
            <a:endParaRPr/>
          </a:p>
          <a:p>
            <a:pPr indent="0" lvl="0" marL="0" marR="0" rtl="0" algn="ctr">
              <a:spcBef>
                <a:spcPts val="0"/>
              </a:spcBef>
              <a:spcAft>
                <a:spcPts val="0"/>
              </a:spcAft>
              <a:buNone/>
            </a:pPr>
            <a:r>
              <a:rPr lang="en-GB" sz="1600">
                <a:solidFill>
                  <a:schemeClr val="lt1"/>
                </a:solidFill>
                <a:latin typeface="Arial"/>
                <a:ea typeface="Arial"/>
                <a:cs typeface="Arial"/>
                <a:sym typeface="Arial"/>
              </a:rPr>
              <a:t>Menthol/Mint </a:t>
            </a:r>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1" name="Google Shape;701;p25"/>
          <p:cNvSpPr/>
          <p:nvPr/>
        </p:nvSpPr>
        <p:spPr>
          <a:xfrm>
            <a:off x="4260213" y="1844824"/>
            <a:ext cx="2834640" cy="2834640"/>
          </a:xfrm>
          <a:prstGeom prst="ellipse">
            <a:avLst/>
          </a:prstGeom>
          <a:solidFill>
            <a:schemeClr val="dk2"/>
          </a:solidFill>
          <a:ln>
            <a:noFill/>
          </a:ln>
        </p:spPr>
        <p:txBody>
          <a:bodyPr anchorCtr="0" anchor="t" bIns="45700" lIns="91425" spcFirstLastPara="1" rIns="91425" wrap="square" tIns="457200">
            <a:noAutofit/>
          </a:bodyPr>
          <a:lstStyle/>
          <a:p>
            <a:pPr indent="0" lvl="0" marL="0" marR="0" rtl="0" algn="ctr">
              <a:spcBef>
                <a:spcPts val="0"/>
              </a:spcBef>
              <a:spcAft>
                <a:spcPts val="0"/>
              </a:spcAft>
              <a:buNone/>
            </a:pPr>
            <a:r>
              <a:rPr lang="en-GB" sz="2000" cap="none">
                <a:solidFill>
                  <a:schemeClr val="lt1"/>
                </a:solidFill>
                <a:latin typeface="Arial Black"/>
                <a:ea typeface="Arial Black"/>
                <a:cs typeface="Arial Black"/>
                <a:sym typeface="Arial Black"/>
              </a:rPr>
              <a:t>FLAVOURS EVER USED</a:t>
            </a:r>
            <a:endParaRPr/>
          </a:p>
          <a:p>
            <a:pPr indent="0" lvl="0" marL="0" marR="0" rtl="0" algn="ctr">
              <a:spcBef>
                <a:spcPts val="0"/>
              </a:spcBef>
              <a:spcAft>
                <a:spcPts val="0"/>
              </a:spcAft>
              <a:buNone/>
            </a:pPr>
            <a:r>
              <a:rPr lang="en-GB" sz="1600">
                <a:solidFill>
                  <a:schemeClr val="lt1"/>
                </a:solidFill>
                <a:latin typeface="Arial"/>
                <a:ea typeface="Arial"/>
                <a:cs typeface="Arial"/>
                <a:sym typeface="Arial"/>
              </a:rPr>
              <a:t>Berry Frost</a:t>
            </a:r>
            <a:endParaRPr/>
          </a:p>
          <a:p>
            <a:pPr indent="0" lvl="0" marL="0" marR="0" rtl="0" algn="ctr">
              <a:spcBef>
                <a:spcPts val="0"/>
              </a:spcBef>
              <a:spcAft>
                <a:spcPts val="0"/>
              </a:spcAft>
              <a:buNone/>
            </a:pPr>
            <a:r>
              <a:rPr lang="en-GB" sz="1600">
                <a:solidFill>
                  <a:schemeClr val="lt1"/>
                </a:solidFill>
                <a:latin typeface="Arial"/>
                <a:ea typeface="Arial"/>
                <a:cs typeface="Arial"/>
                <a:sym typeface="Arial"/>
              </a:rPr>
              <a:t>Tropical </a:t>
            </a:r>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0" name="Google Shape;700;p25"/>
          <p:cNvSpPr/>
          <p:nvPr/>
        </p:nvSpPr>
        <p:spPr>
          <a:xfrm>
            <a:off x="8107720" y="1844824"/>
            <a:ext cx="2834640" cy="2834640"/>
          </a:xfrm>
          <a:prstGeom prst="ellipse">
            <a:avLst/>
          </a:prstGeom>
          <a:solidFill>
            <a:schemeClr val="accent4"/>
          </a:solidFill>
          <a:ln>
            <a:noFill/>
          </a:ln>
        </p:spPr>
        <p:txBody>
          <a:bodyPr anchorCtr="0" anchor="t" bIns="45700" lIns="91425" spcFirstLastPara="1" rIns="91425" wrap="square" tIns="457200">
            <a:noAutofit/>
          </a:bodyPr>
          <a:lstStyle/>
          <a:p>
            <a:pPr indent="0" lvl="0" marL="0" marR="0" rtl="0" algn="ctr">
              <a:spcBef>
                <a:spcPts val="0"/>
              </a:spcBef>
              <a:spcAft>
                <a:spcPts val="0"/>
              </a:spcAft>
              <a:buNone/>
            </a:pPr>
            <a:r>
              <a:rPr lang="en-GB" sz="2000" cap="none">
                <a:solidFill>
                  <a:schemeClr val="lt1"/>
                </a:solidFill>
                <a:latin typeface="Arial Black"/>
                <a:ea typeface="Arial Black"/>
                <a:cs typeface="Arial Black"/>
                <a:sym typeface="Arial Black"/>
              </a:rPr>
              <a:t>FLAVOUR USED MOST OFTEN</a:t>
            </a:r>
            <a:endParaRPr/>
          </a:p>
          <a:p>
            <a:pPr indent="0" lvl="0" marL="0" marR="0" rtl="0" algn="ctr">
              <a:spcBef>
                <a:spcPts val="0"/>
              </a:spcBef>
              <a:spcAft>
                <a:spcPts val="0"/>
              </a:spcAft>
              <a:buNone/>
            </a:pPr>
            <a:r>
              <a:rPr lang="en-GB" sz="1600">
                <a:solidFill>
                  <a:schemeClr val="lt1"/>
                </a:solidFill>
                <a:latin typeface="Arial"/>
                <a:ea typeface="Arial"/>
                <a:cs typeface="Arial"/>
                <a:sym typeface="Arial"/>
              </a:rPr>
              <a:t>Tropical</a:t>
            </a:r>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2" name="Google Shape;702;p25"/>
          <p:cNvSpPr txBox="1"/>
          <p:nvPr>
            <p:ph type="title"/>
          </p:nvPr>
        </p:nvSpPr>
        <p:spPr>
          <a:xfrm>
            <a:off x="404787" y="249879"/>
            <a:ext cx="11382428" cy="1032975"/>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1"/>
              </a:buClr>
              <a:buSzPts val="2700"/>
              <a:buFont typeface="Arial"/>
              <a:buNone/>
            </a:pPr>
            <a:r>
              <a:rPr lang="en-GB"/>
              <a:t>BECAUSE OF THE SUDDEN BAN ON ORAL NICOTINE POUCHES, CONSUMERS HAD NOT INTERACTED WITH THEM LONG ENOUGH  </a:t>
            </a:r>
            <a:endParaRPr/>
          </a:p>
        </p:txBody>
      </p:sp>
      <p:sp>
        <p:nvSpPr>
          <p:cNvPr id="703" name="Google Shape;703;p25"/>
          <p:cNvSpPr txBox="1"/>
          <p:nvPr>
            <p:ph idx="1" type="body"/>
          </p:nvPr>
        </p:nvSpPr>
        <p:spPr>
          <a:xfrm>
            <a:off x="407370" y="1348986"/>
            <a:ext cx="11379843" cy="307456"/>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1900"/>
              <a:buNone/>
            </a:pPr>
            <a:r>
              <a:rPr lang="en-GB"/>
              <a:t>Consumers have not interacted with many brands of all-white oral nicotine pouches </a:t>
            </a:r>
            <a:endParaRPr/>
          </a:p>
        </p:txBody>
      </p:sp>
      <p:sp>
        <p:nvSpPr>
          <p:cNvPr id="704" name="Google Shape;704;p25"/>
          <p:cNvSpPr/>
          <p:nvPr/>
        </p:nvSpPr>
        <p:spPr>
          <a:xfrm>
            <a:off x="6096000" y="4822641"/>
            <a:ext cx="3168352" cy="1785480"/>
          </a:xfrm>
          <a:custGeom>
            <a:rect b="b" l="l" r="r" t="t"/>
            <a:pathLst>
              <a:path extrusionOk="0" h="1943100" w="3448050">
                <a:moveTo>
                  <a:pt x="3455861" y="0"/>
                </a:moveTo>
                <a:lnTo>
                  <a:pt x="3455861" y="1232345"/>
                </a:lnTo>
                <a:cubicBezTo>
                  <a:pt x="3455861" y="1382935"/>
                  <a:pt x="3333845" y="1504950"/>
                  <a:pt x="3183350" y="1504950"/>
                </a:cubicBezTo>
                <a:lnTo>
                  <a:pt x="442055" y="1504950"/>
                </a:lnTo>
                <a:lnTo>
                  <a:pt x="0" y="1947005"/>
                </a:lnTo>
                <a:lnTo>
                  <a:pt x="0" y="272510"/>
                </a:lnTo>
                <a:cubicBezTo>
                  <a:pt x="0" y="122015"/>
                  <a:pt x="122015" y="0"/>
                  <a:pt x="272510" y="0"/>
                </a:cubicBezTo>
                <a:lnTo>
                  <a:pt x="3455861" y="0"/>
                </a:lnTo>
                <a:close/>
              </a:path>
            </a:pathLst>
          </a:custGeom>
          <a:solidFill>
            <a:srgbClr val="7F7F7F"/>
          </a:solidFill>
          <a:ln>
            <a:noFill/>
          </a:ln>
        </p:spPr>
        <p:txBody>
          <a:bodyPr anchorCtr="0" anchor="t" bIns="45700" lIns="182875" spcFirstLastPara="1" rIns="182875" wrap="square" tIns="274300">
            <a:noAutofit/>
          </a:bodyPr>
          <a:lstStyle/>
          <a:p>
            <a:pPr indent="0" lvl="0" marL="0" marR="0" rtl="0" algn="l">
              <a:spcBef>
                <a:spcPts val="0"/>
              </a:spcBef>
              <a:spcAft>
                <a:spcPts val="0"/>
              </a:spcAft>
              <a:buNone/>
            </a:pPr>
            <a:r>
              <a:rPr lang="en-GB" sz="1400">
                <a:solidFill>
                  <a:schemeClr val="lt1"/>
                </a:solidFill>
                <a:latin typeface="Arial"/>
                <a:ea typeface="Arial"/>
                <a:cs typeface="Arial"/>
                <a:sym typeface="Arial"/>
              </a:rPr>
              <a:t>“Tropical is the one that I would mainly get around where I stay. </a:t>
            </a:r>
            <a:br>
              <a:rPr lang="en-GB" sz="1400">
                <a:solidFill>
                  <a:schemeClr val="lt1"/>
                </a:solidFill>
                <a:latin typeface="Arial"/>
                <a:ea typeface="Arial"/>
                <a:cs typeface="Arial"/>
                <a:sym typeface="Arial"/>
              </a:rPr>
            </a:br>
            <a:r>
              <a:rPr lang="en-GB" sz="1400">
                <a:solidFill>
                  <a:schemeClr val="lt1"/>
                </a:solidFill>
                <a:latin typeface="Arial"/>
                <a:ea typeface="Arial"/>
                <a:cs typeface="Arial"/>
                <a:sym typeface="Arial"/>
              </a:rPr>
              <a:t>The Berry Frost was not very common.”</a:t>
            </a:r>
            <a:endParaRPr/>
          </a:p>
          <a:p>
            <a:pPr indent="0" lvl="0" marL="0" marR="0" rtl="0" algn="l">
              <a:spcBef>
                <a:spcPts val="0"/>
              </a:spcBef>
              <a:spcAft>
                <a:spcPts val="0"/>
              </a:spcAft>
              <a:buNone/>
            </a:pPr>
            <a:r>
              <a:rPr b="1" lang="en-GB" sz="1400">
                <a:solidFill>
                  <a:schemeClr val="dk1"/>
                </a:solidFill>
                <a:latin typeface="Arial"/>
                <a:ea typeface="Arial"/>
                <a:cs typeface="Arial"/>
                <a:sym typeface="Arial"/>
              </a:rPr>
              <a:t>30-35 years </a:t>
            </a:r>
            <a:endParaRPr/>
          </a:p>
        </p:txBody>
      </p:sp>
      <p:sp>
        <p:nvSpPr>
          <p:cNvPr id="705" name="Google Shape;705;p25"/>
          <p:cNvSpPr/>
          <p:nvPr/>
        </p:nvSpPr>
        <p:spPr>
          <a:xfrm rot="-10628524">
            <a:off x="9309019" y="3943752"/>
            <a:ext cx="432043" cy="121204"/>
          </a:xfrm>
          <a:prstGeom prst="triangle">
            <a:avLst>
              <a:gd fmla="val 50000" name="adj"/>
            </a:avLst>
          </a:prstGeom>
          <a:solidFill>
            <a:srgbClr val="47D5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6" name="Google Shape;706;p25"/>
          <p:cNvSpPr txBox="1"/>
          <p:nvPr/>
        </p:nvSpPr>
        <p:spPr>
          <a:xfrm>
            <a:off x="8736632" y="4047455"/>
            <a:ext cx="167984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200">
                <a:solidFill>
                  <a:schemeClr val="lt1"/>
                </a:solidFill>
                <a:latin typeface="Arial"/>
                <a:ea typeface="Arial"/>
                <a:cs typeface="Arial"/>
                <a:sym typeface="Arial"/>
              </a:rPr>
              <a:t>Was readily available</a:t>
            </a:r>
            <a:endParaRPr/>
          </a:p>
          <a:p>
            <a:pPr indent="0" lvl="0" marL="0" marR="0" rtl="0" algn="ctr">
              <a:spcBef>
                <a:spcPts val="0"/>
              </a:spcBef>
              <a:spcAft>
                <a:spcPts val="0"/>
              </a:spcAft>
              <a:buNone/>
            </a:pPr>
            <a:r>
              <a:rPr i="1" lang="en-GB" sz="1200">
                <a:solidFill>
                  <a:schemeClr val="lt1"/>
                </a:solidFill>
                <a:latin typeface="Arial"/>
                <a:ea typeface="Arial"/>
                <a:cs typeface="Arial"/>
                <a:sym typeface="Arial"/>
              </a:rPr>
              <a:t>Nice menthol taste  </a:t>
            </a:r>
            <a:endParaRPr i="1" sz="120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pic>
        <p:nvPicPr>
          <p:cNvPr id="711" name="Google Shape;711;p26"/>
          <p:cNvPicPr preferRelativeResize="0"/>
          <p:nvPr/>
        </p:nvPicPr>
        <p:blipFill rotWithShape="1">
          <a:blip r:embed="rId3">
            <a:alphaModFix/>
          </a:blip>
          <a:srcRect b="0" l="0" r="0" t="0"/>
          <a:stretch/>
        </p:blipFill>
        <p:spPr>
          <a:xfrm>
            <a:off x="404787" y="1625931"/>
            <a:ext cx="2319207" cy="4251322"/>
          </a:xfrm>
          <a:prstGeom prst="rect">
            <a:avLst/>
          </a:prstGeom>
          <a:noFill/>
          <a:ln>
            <a:noFill/>
          </a:ln>
        </p:spPr>
      </p:pic>
      <p:sp>
        <p:nvSpPr>
          <p:cNvPr id="712" name="Google Shape;712;p26"/>
          <p:cNvSpPr txBox="1"/>
          <p:nvPr>
            <p:ph idx="2" type="body"/>
          </p:nvPr>
        </p:nvSpPr>
        <p:spPr>
          <a:xfrm>
            <a:off x="404787" y="1142044"/>
            <a:ext cx="11382428" cy="36933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800"/>
              <a:buNone/>
            </a:pPr>
            <a:r>
              <a:rPr lang="en-GB"/>
              <a:t>Usage was driven by the need to cut down on smoking </a:t>
            </a:r>
            <a:endParaRPr/>
          </a:p>
        </p:txBody>
      </p:sp>
      <p:sp>
        <p:nvSpPr>
          <p:cNvPr id="713" name="Google Shape;713;p26"/>
          <p:cNvSpPr txBox="1"/>
          <p:nvPr>
            <p:ph type="title"/>
          </p:nvPr>
        </p:nvSpPr>
        <p:spPr>
          <a:xfrm>
            <a:off x="404787" y="382819"/>
            <a:ext cx="11382428" cy="68865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ORAL NICOTINE POUCHES CONSIDERED AS AN IDEAL CIGARETTE SUBSTITUTE </a:t>
            </a:r>
            <a:endParaRPr/>
          </a:p>
        </p:txBody>
      </p:sp>
      <p:grpSp>
        <p:nvGrpSpPr>
          <p:cNvPr id="714" name="Google Shape;714;p26"/>
          <p:cNvGrpSpPr/>
          <p:nvPr/>
        </p:nvGrpSpPr>
        <p:grpSpPr>
          <a:xfrm>
            <a:off x="7416145" y="1625950"/>
            <a:ext cx="4472302" cy="4251322"/>
            <a:chOff x="7416145" y="1625950"/>
            <a:chExt cx="4472302" cy="4251322"/>
          </a:xfrm>
        </p:grpSpPr>
        <p:sp>
          <p:nvSpPr>
            <p:cNvPr id="715" name="Google Shape;715;p26"/>
            <p:cNvSpPr/>
            <p:nvPr/>
          </p:nvSpPr>
          <p:spPr>
            <a:xfrm>
              <a:off x="7416145" y="1625950"/>
              <a:ext cx="4472302" cy="4251322"/>
            </a:xfrm>
            <a:custGeom>
              <a:rect b="b" l="l" r="r" t="t"/>
              <a:pathLst>
                <a:path extrusionOk="0" h="4251322" w="4472302">
                  <a:moveTo>
                    <a:pt x="0" y="0"/>
                  </a:moveTo>
                  <a:lnTo>
                    <a:pt x="2280254" y="0"/>
                  </a:lnTo>
                  <a:lnTo>
                    <a:pt x="3144349" y="0"/>
                  </a:lnTo>
                  <a:lnTo>
                    <a:pt x="4472302" y="0"/>
                  </a:lnTo>
                  <a:lnTo>
                    <a:pt x="4472302" y="4251322"/>
                  </a:lnTo>
                  <a:lnTo>
                    <a:pt x="3144349" y="4251322"/>
                  </a:lnTo>
                  <a:lnTo>
                    <a:pt x="2280254" y="4251322"/>
                  </a:lnTo>
                  <a:lnTo>
                    <a:pt x="0" y="4251322"/>
                  </a:lnTo>
                  <a:close/>
                </a:path>
              </a:pathLst>
            </a:custGeom>
            <a:solidFill>
              <a:srgbClr val="C00000"/>
            </a:solidFill>
            <a:ln>
              <a:noFill/>
            </a:ln>
          </p:spPr>
          <p:txBody>
            <a:bodyPr anchorCtr="0" anchor="t" bIns="91425" lIns="182875" spcFirstLastPara="1" rIns="182875" wrap="square" tIns="457200">
              <a:noAutofit/>
            </a:bodyPr>
            <a:lstStyle/>
            <a:p>
              <a:pPr indent="0" lvl="0" marL="0" marR="0" rtl="0" algn="l">
                <a:lnSpc>
                  <a:spcPct val="90000"/>
                </a:lnSpc>
                <a:spcBef>
                  <a:spcPts val="0"/>
                </a:spcBef>
                <a:spcAft>
                  <a:spcPts val="0"/>
                </a:spcAft>
                <a:buClr>
                  <a:schemeClr val="lt1"/>
                </a:buClr>
                <a:buSzPts val="4000"/>
                <a:buFont typeface="Arial Black"/>
                <a:buNone/>
              </a:pPr>
              <a:r>
                <a:rPr b="1" lang="en-GB" sz="4000" cap="none">
                  <a:solidFill>
                    <a:schemeClr val="lt1"/>
                  </a:solidFill>
                  <a:latin typeface="Arial Black"/>
                  <a:ea typeface="Arial Black"/>
                  <a:cs typeface="Arial Black"/>
                  <a:sym typeface="Arial Black"/>
                </a:rPr>
                <a:t>DISLIKES</a:t>
              </a:r>
              <a:endParaRPr/>
            </a:p>
            <a:p>
              <a:pPr indent="-171450" lvl="0" marL="171450" marR="0" rtl="0" algn="l">
                <a:spcBef>
                  <a:spcPts val="2400"/>
                </a:spcBef>
                <a:spcAft>
                  <a:spcPts val="0"/>
                </a:spcAft>
                <a:buClr>
                  <a:schemeClr val="lt1"/>
                </a:buClr>
                <a:buSzPts val="1200"/>
                <a:buFont typeface="Arial"/>
                <a:buChar char="•"/>
              </a:pPr>
              <a:r>
                <a:rPr lang="en-GB" sz="1200">
                  <a:solidFill>
                    <a:schemeClr val="lt1"/>
                  </a:solidFill>
                  <a:latin typeface="Arial"/>
                  <a:ea typeface="Arial"/>
                  <a:cs typeface="Arial"/>
                  <a:sym typeface="Arial"/>
                </a:rPr>
                <a:t>Due to the ban, nicotine pouches are no longer available</a:t>
              </a:r>
              <a:endParaRPr/>
            </a:p>
            <a:p>
              <a:pPr indent="-171450" lvl="0" marL="171450" marR="0" rtl="0" algn="l">
                <a:spcBef>
                  <a:spcPts val="0"/>
                </a:spcBef>
                <a:spcAft>
                  <a:spcPts val="0"/>
                </a:spcAft>
                <a:buClr>
                  <a:schemeClr val="lt1"/>
                </a:buClr>
                <a:buSzPts val="1200"/>
                <a:buFont typeface="Arial"/>
                <a:buChar char="•"/>
              </a:pPr>
              <a:r>
                <a:rPr lang="en-GB" sz="1200">
                  <a:solidFill>
                    <a:schemeClr val="lt1"/>
                  </a:solidFill>
                  <a:latin typeface="Arial"/>
                  <a:ea typeface="Arial"/>
                  <a:cs typeface="Arial"/>
                  <a:sym typeface="Arial"/>
                </a:rPr>
                <a:t>Perceived to be more expensive compared  to manufactured cigarettes</a:t>
              </a:r>
              <a:endParaRPr/>
            </a:p>
            <a:p>
              <a:pPr indent="-171450" lvl="0" marL="171450" marR="0" rtl="0" algn="l">
                <a:spcBef>
                  <a:spcPts val="0"/>
                </a:spcBef>
                <a:spcAft>
                  <a:spcPts val="0"/>
                </a:spcAft>
                <a:buClr>
                  <a:schemeClr val="lt1"/>
                </a:buClr>
                <a:buSzPts val="1200"/>
                <a:buFont typeface="Arial"/>
                <a:buChar char="•"/>
              </a:pPr>
              <a:r>
                <a:rPr lang="en-GB" sz="1200">
                  <a:solidFill>
                    <a:schemeClr val="lt1"/>
                  </a:solidFill>
                  <a:latin typeface="Arial"/>
                  <a:ea typeface="Arial"/>
                  <a:cs typeface="Arial"/>
                  <a:sym typeface="Arial"/>
                </a:rPr>
                <a:t>Users said pouches caused headaches</a:t>
              </a:r>
              <a:endParaRPr/>
            </a:p>
            <a:p>
              <a:pPr indent="-171450" lvl="0" marL="171450" marR="0" rtl="0" algn="l">
                <a:spcBef>
                  <a:spcPts val="0"/>
                </a:spcBef>
                <a:spcAft>
                  <a:spcPts val="0"/>
                </a:spcAft>
                <a:buClr>
                  <a:schemeClr val="lt1"/>
                </a:buClr>
                <a:buSzPts val="1200"/>
                <a:buFont typeface="Arial"/>
                <a:buChar char="•"/>
              </a:pPr>
              <a:r>
                <a:rPr lang="en-GB" sz="1200">
                  <a:solidFill>
                    <a:schemeClr val="lt1"/>
                  </a:solidFill>
                  <a:latin typeface="Arial"/>
                  <a:ea typeface="Arial"/>
                  <a:cs typeface="Arial"/>
                  <a:sym typeface="Arial"/>
                </a:rPr>
                <a:t>Limited availability i.e., nicotine pouches were only available at the supermarket and not at other retail outlets </a:t>
              </a:r>
              <a:endParaRPr/>
            </a:p>
          </p:txBody>
        </p:sp>
        <p:cxnSp>
          <p:nvCxnSpPr>
            <p:cNvPr id="716" name="Google Shape;716;p26"/>
            <p:cNvCxnSpPr/>
            <p:nvPr/>
          </p:nvCxnSpPr>
          <p:spPr>
            <a:xfrm>
              <a:off x="7632170" y="2780928"/>
              <a:ext cx="4256277" cy="0"/>
            </a:xfrm>
            <a:prstGeom prst="straightConnector1">
              <a:avLst/>
            </a:prstGeom>
            <a:noFill/>
            <a:ln cap="flat" cmpd="sng" w="15875">
              <a:solidFill>
                <a:schemeClr val="lt1"/>
              </a:solidFill>
              <a:prstDash val="solid"/>
              <a:miter lim="800000"/>
              <a:headEnd len="sm" w="sm" type="none"/>
              <a:tailEnd len="sm" w="sm" type="none"/>
            </a:ln>
          </p:spPr>
        </p:cxnSp>
        <p:pic>
          <p:nvPicPr>
            <p:cNvPr id="717" name="Google Shape;717;p26"/>
            <p:cNvPicPr preferRelativeResize="0"/>
            <p:nvPr/>
          </p:nvPicPr>
          <p:blipFill rotWithShape="1">
            <a:blip r:embed="rId4">
              <a:alphaModFix/>
            </a:blip>
            <a:srcRect b="0" l="0" r="0" t="0"/>
            <a:stretch/>
          </p:blipFill>
          <p:spPr>
            <a:xfrm>
              <a:off x="10560496" y="1882123"/>
              <a:ext cx="792088" cy="742583"/>
            </a:xfrm>
            <a:prstGeom prst="rect">
              <a:avLst/>
            </a:prstGeom>
            <a:noFill/>
            <a:ln>
              <a:noFill/>
            </a:ln>
          </p:spPr>
        </p:pic>
      </p:grpSp>
      <p:grpSp>
        <p:nvGrpSpPr>
          <p:cNvPr id="718" name="Google Shape;718;p26"/>
          <p:cNvGrpSpPr/>
          <p:nvPr/>
        </p:nvGrpSpPr>
        <p:grpSpPr>
          <a:xfrm>
            <a:off x="2855641" y="1625950"/>
            <a:ext cx="4472301" cy="4251322"/>
            <a:chOff x="2855641" y="1625950"/>
            <a:chExt cx="4472301" cy="4251322"/>
          </a:xfrm>
        </p:grpSpPr>
        <p:sp>
          <p:nvSpPr>
            <p:cNvPr id="719" name="Google Shape;719;p26"/>
            <p:cNvSpPr/>
            <p:nvPr/>
          </p:nvSpPr>
          <p:spPr>
            <a:xfrm>
              <a:off x="2855641" y="1625950"/>
              <a:ext cx="4472301" cy="4251322"/>
            </a:xfrm>
            <a:custGeom>
              <a:rect b="b" l="l" r="r" t="t"/>
              <a:pathLst>
                <a:path extrusionOk="0" h="4251322" w="4472301">
                  <a:moveTo>
                    <a:pt x="0" y="0"/>
                  </a:moveTo>
                  <a:lnTo>
                    <a:pt x="1728191" y="0"/>
                  </a:lnTo>
                  <a:lnTo>
                    <a:pt x="2192048" y="0"/>
                  </a:lnTo>
                  <a:lnTo>
                    <a:pt x="4472301" y="0"/>
                  </a:lnTo>
                  <a:lnTo>
                    <a:pt x="4472301" y="4251322"/>
                  </a:lnTo>
                  <a:lnTo>
                    <a:pt x="2192048" y="4251322"/>
                  </a:lnTo>
                  <a:lnTo>
                    <a:pt x="1728191" y="4251322"/>
                  </a:lnTo>
                  <a:lnTo>
                    <a:pt x="0" y="4251322"/>
                  </a:lnTo>
                  <a:close/>
                </a:path>
              </a:pathLst>
            </a:custGeom>
            <a:solidFill>
              <a:srgbClr val="00B050"/>
            </a:solidFill>
            <a:ln>
              <a:noFill/>
            </a:ln>
          </p:spPr>
          <p:txBody>
            <a:bodyPr anchorCtr="0" anchor="t" bIns="91425" lIns="182875" spcFirstLastPara="1" rIns="182875" wrap="square" tIns="457200">
              <a:noAutofit/>
            </a:bodyPr>
            <a:lstStyle/>
            <a:p>
              <a:pPr indent="0" lvl="0" marL="0" marR="0" rtl="0" algn="l">
                <a:spcBef>
                  <a:spcPts val="0"/>
                </a:spcBef>
                <a:spcAft>
                  <a:spcPts val="0"/>
                </a:spcAft>
                <a:buNone/>
              </a:pPr>
              <a:r>
                <a:rPr b="1" lang="en-GB" sz="4000" cap="none">
                  <a:solidFill>
                    <a:schemeClr val="lt1"/>
                  </a:solidFill>
                  <a:latin typeface="Arial Black"/>
                  <a:ea typeface="Arial Black"/>
                  <a:cs typeface="Arial Black"/>
                  <a:sym typeface="Arial Black"/>
                </a:rPr>
                <a:t>LIKES </a:t>
              </a:r>
              <a:endParaRPr/>
            </a:p>
            <a:p>
              <a:pPr indent="-171450" lvl="0" marL="171450" marR="0" rtl="0" algn="l">
                <a:spcBef>
                  <a:spcPts val="2400"/>
                </a:spcBef>
                <a:spcAft>
                  <a:spcPts val="0"/>
                </a:spcAft>
                <a:buClr>
                  <a:schemeClr val="lt1"/>
                </a:buClr>
                <a:buSzPts val="1200"/>
                <a:buFont typeface="Arial"/>
                <a:buChar char="•"/>
              </a:pPr>
              <a:r>
                <a:rPr lang="en-GB" sz="1200">
                  <a:solidFill>
                    <a:schemeClr val="lt1"/>
                  </a:solidFill>
                  <a:latin typeface="Arial"/>
                  <a:ea typeface="Arial"/>
                  <a:cs typeface="Arial"/>
                  <a:sym typeface="Arial"/>
                </a:rPr>
                <a:t>Ideal substitute for manufactured cigarettes i.e., gives user similar effects as cigarettes</a:t>
              </a:r>
              <a:endParaRPr/>
            </a:p>
            <a:p>
              <a:pPr indent="-171450" lvl="0" marL="171450" marR="0" rtl="0" algn="l">
                <a:spcBef>
                  <a:spcPts val="0"/>
                </a:spcBef>
                <a:spcAft>
                  <a:spcPts val="0"/>
                </a:spcAft>
                <a:buClr>
                  <a:schemeClr val="lt1"/>
                </a:buClr>
                <a:buSzPts val="1200"/>
                <a:buFont typeface="Arial"/>
                <a:buChar char="•"/>
              </a:pPr>
              <a:r>
                <a:rPr lang="en-GB" sz="1200">
                  <a:solidFill>
                    <a:schemeClr val="lt1"/>
                  </a:solidFill>
                  <a:latin typeface="Arial"/>
                  <a:ea typeface="Arial"/>
                  <a:cs typeface="Arial"/>
                  <a:sym typeface="Arial"/>
                </a:rPr>
                <a:t>Discreet</a:t>
              </a:r>
              <a:endParaRPr/>
            </a:p>
            <a:p>
              <a:pPr indent="-171450" lvl="1" marL="342900" marR="0" rtl="0" algn="l">
                <a:spcBef>
                  <a:spcPts val="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Can be used without inconveniencing other people i.e., no emission of smoke</a:t>
              </a:r>
              <a:endParaRPr/>
            </a:p>
            <a:p>
              <a:pPr indent="-171450" lvl="1" marL="342900" marR="0" rtl="0" algn="l">
                <a:spcBef>
                  <a:spcPts val="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Easy to use i.e., placing pouch under the lip</a:t>
              </a:r>
              <a:endParaRPr/>
            </a:p>
            <a:p>
              <a:pPr indent="-171450" lvl="0" marL="171450" marR="0" rtl="0" algn="l">
                <a:spcBef>
                  <a:spcPts val="0"/>
                </a:spcBef>
                <a:spcAft>
                  <a:spcPts val="0"/>
                </a:spcAft>
                <a:buClr>
                  <a:schemeClr val="lt1"/>
                </a:buClr>
                <a:buSzPts val="1200"/>
                <a:buFont typeface="Arial"/>
                <a:buChar char="•"/>
              </a:pPr>
              <a:r>
                <a:rPr lang="en-GB" sz="1200">
                  <a:solidFill>
                    <a:schemeClr val="lt1"/>
                  </a:solidFill>
                  <a:latin typeface="Arial"/>
                  <a:ea typeface="Arial"/>
                  <a:cs typeface="Arial"/>
                  <a:sym typeface="Arial"/>
                </a:rPr>
                <a:t>Convenient to use i.e., portable and can be used anywhere</a:t>
              </a:r>
              <a:endParaRPr/>
            </a:p>
            <a:p>
              <a:pPr indent="-171450" lvl="0" marL="171450" marR="0" rtl="0" algn="l">
                <a:spcBef>
                  <a:spcPts val="0"/>
                </a:spcBef>
                <a:spcAft>
                  <a:spcPts val="0"/>
                </a:spcAft>
                <a:buClr>
                  <a:schemeClr val="lt1"/>
                </a:buClr>
                <a:buSzPts val="1200"/>
                <a:buFont typeface="Arial"/>
                <a:buChar char="•"/>
              </a:pPr>
              <a:r>
                <a:rPr lang="en-GB" sz="1200">
                  <a:solidFill>
                    <a:schemeClr val="lt1"/>
                  </a:solidFill>
                  <a:latin typeface="Arial"/>
                  <a:ea typeface="Arial"/>
                  <a:cs typeface="Arial"/>
                  <a:sym typeface="Arial"/>
                </a:rPr>
                <a:t>Highly stimulating  i.e., the effects last longer than cigarettes</a:t>
              </a:r>
              <a:endParaRPr/>
            </a:p>
            <a:p>
              <a:pPr indent="-171450" lvl="0" marL="171450" marR="0" rtl="0" algn="l">
                <a:spcBef>
                  <a:spcPts val="0"/>
                </a:spcBef>
                <a:spcAft>
                  <a:spcPts val="0"/>
                </a:spcAft>
                <a:buClr>
                  <a:schemeClr val="lt1"/>
                </a:buClr>
                <a:buSzPts val="1200"/>
                <a:buFont typeface="Arial"/>
                <a:buChar char="•"/>
              </a:pPr>
              <a:r>
                <a:rPr lang="en-GB" sz="1200">
                  <a:solidFill>
                    <a:schemeClr val="lt1"/>
                  </a:solidFill>
                  <a:latin typeface="Arial"/>
                  <a:ea typeface="Arial"/>
                  <a:cs typeface="Arial"/>
                  <a:sym typeface="Arial"/>
                </a:rPr>
                <a:t>Nicotine pouches are perceived as classy and aspirational, giving the user a ‘cool’ image</a:t>
              </a:r>
              <a:endParaRPr/>
            </a:p>
            <a:p>
              <a:pPr indent="-171450" lvl="0" marL="171450" marR="0" rtl="0" algn="l">
                <a:spcBef>
                  <a:spcPts val="0"/>
                </a:spcBef>
                <a:spcAft>
                  <a:spcPts val="0"/>
                </a:spcAft>
                <a:buClr>
                  <a:schemeClr val="lt1"/>
                </a:buClr>
                <a:buSzPts val="1200"/>
                <a:buFont typeface="Arial"/>
                <a:buChar char="•"/>
              </a:pPr>
              <a:r>
                <a:rPr lang="en-GB" sz="1200">
                  <a:solidFill>
                    <a:schemeClr val="lt1"/>
                  </a:solidFill>
                  <a:latin typeface="Arial"/>
                  <a:ea typeface="Arial"/>
                  <a:cs typeface="Arial"/>
                  <a:sym typeface="Arial"/>
                </a:rPr>
                <a:t>Perceived to have a less negative impact than cigarettes</a:t>
              </a:r>
              <a:endParaRPr/>
            </a:p>
            <a:p>
              <a:pPr indent="-171450" lvl="0" marL="171450" marR="0" rtl="0" algn="l">
                <a:spcBef>
                  <a:spcPts val="0"/>
                </a:spcBef>
                <a:spcAft>
                  <a:spcPts val="0"/>
                </a:spcAft>
                <a:buClr>
                  <a:schemeClr val="lt1"/>
                </a:buClr>
                <a:buSzPts val="1200"/>
                <a:buFont typeface="Arial"/>
                <a:buChar char="•"/>
              </a:pPr>
              <a:r>
                <a:rPr lang="en-GB" sz="1200">
                  <a:solidFill>
                    <a:schemeClr val="lt1"/>
                  </a:solidFill>
                  <a:latin typeface="Arial"/>
                  <a:ea typeface="Arial"/>
                  <a:cs typeface="Arial"/>
                  <a:sym typeface="Arial"/>
                </a:rPr>
                <a:t>Appealing flavours i.e., Berry Frost and Tropical </a:t>
              </a:r>
              <a:endParaRPr/>
            </a:p>
            <a:p>
              <a:pPr indent="0" lvl="0" marL="0" marR="0" rtl="0" algn="l">
                <a:lnSpc>
                  <a:spcPct val="90000"/>
                </a:lnSpc>
                <a:spcBef>
                  <a:spcPts val="0"/>
                </a:spcBef>
                <a:spcAft>
                  <a:spcPts val="0"/>
                </a:spcAft>
                <a:buNone/>
              </a:pPr>
              <a:r>
                <a:t/>
              </a:r>
              <a:endParaRPr sz="1200">
                <a:solidFill>
                  <a:schemeClr val="lt1"/>
                </a:solidFill>
                <a:latin typeface="Arial"/>
                <a:ea typeface="Arial"/>
                <a:cs typeface="Arial"/>
                <a:sym typeface="Arial"/>
              </a:endParaRPr>
            </a:p>
          </p:txBody>
        </p:sp>
        <p:cxnSp>
          <p:nvCxnSpPr>
            <p:cNvPr id="720" name="Google Shape;720;p26"/>
            <p:cNvCxnSpPr/>
            <p:nvPr/>
          </p:nvCxnSpPr>
          <p:spPr>
            <a:xfrm>
              <a:off x="3071664" y="2780928"/>
              <a:ext cx="4256278" cy="0"/>
            </a:xfrm>
            <a:prstGeom prst="straightConnector1">
              <a:avLst/>
            </a:prstGeom>
            <a:noFill/>
            <a:ln cap="flat" cmpd="sng" w="15875">
              <a:solidFill>
                <a:schemeClr val="lt1"/>
              </a:solidFill>
              <a:prstDash val="solid"/>
              <a:miter lim="800000"/>
              <a:headEnd len="sm" w="sm" type="none"/>
              <a:tailEnd len="sm" w="sm" type="none"/>
            </a:ln>
          </p:spPr>
        </p:cxnSp>
        <p:pic>
          <p:nvPicPr>
            <p:cNvPr id="721" name="Google Shape;721;p26"/>
            <p:cNvPicPr preferRelativeResize="0"/>
            <p:nvPr/>
          </p:nvPicPr>
          <p:blipFill rotWithShape="1">
            <a:blip r:embed="rId5">
              <a:alphaModFix/>
            </a:blip>
            <a:srcRect b="0" l="0" r="0" t="0"/>
            <a:stretch/>
          </p:blipFill>
          <p:spPr>
            <a:xfrm>
              <a:off x="5053014" y="1882122"/>
              <a:ext cx="792089" cy="742584"/>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27"/>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1"/>
              </a:buClr>
              <a:buSzPts val="2700"/>
              <a:buFont typeface="Arial"/>
              <a:buNone/>
            </a:pPr>
            <a:r>
              <a:rPr lang="en-GB"/>
              <a:t>IN THEIR OWN WORDS…</a:t>
            </a:r>
            <a:endParaRPr/>
          </a:p>
        </p:txBody>
      </p:sp>
      <p:sp>
        <p:nvSpPr>
          <p:cNvPr id="727" name="Google Shape;727;p27"/>
          <p:cNvSpPr txBox="1"/>
          <p:nvPr/>
        </p:nvSpPr>
        <p:spPr>
          <a:xfrm>
            <a:off x="4943872" y="2538045"/>
            <a:ext cx="6408712" cy="1061829"/>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600">
                <a:solidFill>
                  <a:schemeClr val="lt1"/>
                </a:solidFill>
                <a:latin typeface="Arial"/>
                <a:ea typeface="Arial"/>
                <a:cs typeface="Arial"/>
                <a:sym typeface="Arial"/>
              </a:rPr>
              <a:t>For me, a nicotine pouch is easier to use, it does not burn you the way cigarettes do. It will also not stain your teeth. I found that a few of my friends are ok using it and that is what convinced me to start using it.”</a:t>
            </a:r>
            <a:endParaRPr/>
          </a:p>
          <a:p>
            <a:pPr indent="0" lvl="0" marL="0" marR="0" rtl="0" algn="l">
              <a:spcBef>
                <a:spcPts val="600"/>
              </a:spcBef>
              <a:spcAft>
                <a:spcPts val="0"/>
              </a:spcAft>
              <a:buNone/>
            </a:pPr>
            <a:r>
              <a:rPr b="1" lang="en-GB" sz="1600">
                <a:solidFill>
                  <a:schemeClr val="lt1"/>
                </a:solidFill>
                <a:latin typeface="Arial"/>
                <a:ea typeface="Arial"/>
                <a:cs typeface="Arial"/>
                <a:sym typeface="Arial"/>
              </a:rPr>
              <a:t>18-24 years</a:t>
            </a:r>
            <a:endParaRPr/>
          </a:p>
        </p:txBody>
      </p:sp>
      <p:cxnSp>
        <p:nvCxnSpPr>
          <p:cNvPr id="728" name="Google Shape;728;p27"/>
          <p:cNvCxnSpPr/>
          <p:nvPr/>
        </p:nvCxnSpPr>
        <p:spPr>
          <a:xfrm>
            <a:off x="5015880" y="1988840"/>
            <a:ext cx="2376264" cy="0"/>
          </a:xfrm>
          <a:prstGeom prst="straightConnector1">
            <a:avLst/>
          </a:prstGeom>
          <a:noFill/>
          <a:ln cap="flat" cmpd="sng" w="9525">
            <a:solidFill>
              <a:schemeClr val="dk2"/>
            </a:solidFill>
            <a:prstDash val="solid"/>
            <a:miter lim="800000"/>
            <a:headEnd len="sm" w="sm" type="none"/>
            <a:tailEnd len="sm" w="sm" type="none"/>
          </a:ln>
        </p:spPr>
      </p:cxnSp>
      <p:cxnSp>
        <p:nvCxnSpPr>
          <p:cNvPr id="729" name="Google Shape;729;p27"/>
          <p:cNvCxnSpPr/>
          <p:nvPr/>
        </p:nvCxnSpPr>
        <p:spPr>
          <a:xfrm>
            <a:off x="5015880" y="4149080"/>
            <a:ext cx="2376264" cy="0"/>
          </a:xfrm>
          <a:prstGeom prst="straightConnector1">
            <a:avLst/>
          </a:prstGeom>
          <a:noFill/>
          <a:ln cap="flat" cmpd="sng" w="9525">
            <a:solidFill>
              <a:schemeClr val="dk2"/>
            </a:solidFill>
            <a:prstDash val="solid"/>
            <a:miter lim="800000"/>
            <a:headEnd len="sm" w="sm" type="none"/>
            <a:tailEnd len="sm" w="sm" type="none"/>
          </a:ln>
        </p:spPr>
      </p:cxnSp>
      <p:pic>
        <p:nvPicPr>
          <p:cNvPr id="730" name="Google Shape;730;p27"/>
          <p:cNvPicPr preferRelativeResize="0"/>
          <p:nvPr/>
        </p:nvPicPr>
        <p:blipFill rotWithShape="1">
          <a:blip r:embed="rId3">
            <a:alphaModFix/>
          </a:blip>
          <a:srcRect b="0" l="0" r="0" t="0"/>
          <a:stretch/>
        </p:blipFill>
        <p:spPr>
          <a:xfrm>
            <a:off x="911424" y="1484784"/>
            <a:ext cx="3480725" cy="316835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4" name="Shape 734"/>
        <p:cNvGrpSpPr/>
        <p:nvPr/>
      </p:nvGrpSpPr>
      <p:grpSpPr>
        <a:xfrm>
          <a:off x="0" y="0"/>
          <a:ext cx="0" cy="0"/>
          <a:chOff x="0" y="0"/>
          <a:chExt cx="0" cy="0"/>
        </a:xfrm>
      </p:grpSpPr>
      <p:sp>
        <p:nvSpPr>
          <p:cNvPr id="735" name="Google Shape;735;p28"/>
          <p:cNvSpPr txBox="1"/>
          <p:nvPr/>
        </p:nvSpPr>
        <p:spPr>
          <a:xfrm>
            <a:off x="1788145" y="2780545"/>
            <a:ext cx="8615700" cy="1296900"/>
          </a:xfrm>
          <a:prstGeom prst="rect">
            <a:avLst/>
          </a:prstGeom>
          <a:noFill/>
          <a:ln>
            <a:noFill/>
          </a:ln>
        </p:spPr>
        <p:txBody>
          <a:bodyPr anchorCtr="0" anchor="t" bIns="0" lIns="0" spcFirstLastPara="1" rIns="0" wrap="square" tIns="0">
            <a:noAutofit/>
          </a:bodyPr>
          <a:lstStyle/>
          <a:p>
            <a:pPr indent="0" lvl="0" marL="0" marR="0" rtl="0" algn="ctr">
              <a:lnSpc>
                <a:spcPct val="80000"/>
              </a:lnSpc>
              <a:spcBef>
                <a:spcPts val="0"/>
              </a:spcBef>
              <a:spcAft>
                <a:spcPts val="0"/>
              </a:spcAft>
              <a:buClr>
                <a:schemeClr val="lt1"/>
              </a:buClr>
              <a:buSzPts val="6600"/>
              <a:buFont typeface="Arial"/>
              <a:buNone/>
            </a:pPr>
            <a:r>
              <a:rPr b="0" lang="en-GB" sz="6600">
                <a:solidFill>
                  <a:schemeClr val="lt1"/>
                </a:solidFill>
                <a:latin typeface="Arial Black"/>
                <a:ea typeface="Arial Black"/>
                <a:cs typeface="Arial Black"/>
                <a:sym typeface="Arial Black"/>
              </a:rPr>
              <a:t>Oral nicotine pouches user profile </a:t>
            </a:r>
            <a:endParaRPr b="0" sz="6600">
              <a:solidFill>
                <a:schemeClr val="lt1"/>
              </a:solidFill>
              <a:latin typeface="Arial Black"/>
              <a:ea typeface="Arial Black"/>
              <a:cs typeface="Arial Black"/>
              <a:sym typeface="Arial Black"/>
            </a:endParaRPr>
          </a:p>
        </p:txBody>
      </p:sp>
      <p:cxnSp>
        <p:nvCxnSpPr>
          <p:cNvPr id="736" name="Google Shape;736;p28"/>
          <p:cNvCxnSpPr/>
          <p:nvPr/>
        </p:nvCxnSpPr>
        <p:spPr>
          <a:xfrm>
            <a:off x="4002881" y="2485231"/>
            <a:ext cx="4186238" cy="0"/>
          </a:xfrm>
          <a:prstGeom prst="straightConnector1">
            <a:avLst/>
          </a:prstGeom>
          <a:noFill/>
          <a:ln cap="flat" cmpd="sng" w="22225">
            <a:solidFill>
              <a:schemeClr val="lt1"/>
            </a:solidFill>
            <a:prstDash val="solid"/>
            <a:miter lim="800000"/>
            <a:headEnd len="sm" w="sm" type="none"/>
            <a:tailEnd len="sm" w="sm" type="none"/>
          </a:ln>
        </p:spPr>
      </p:cxnSp>
      <p:cxnSp>
        <p:nvCxnSpPr>
          <p:cNvPr id="737" name="Google Shape;737;p28"/>
          <p:cNvCxnSpPr/>
          <p:nvPr/>
        </p:nvCxnSpPr>
        <p:spPr>
          <a:xfrm>
            <a:off x="4002881" y="4437112"/>
            <a:ext cx="4186238" cy="0"/>
          </a:xfrm>
          <a:prstGeom prst="straightConnector1">
            <a:avLst/>
          </a:prstGeom>
          <a:noFill/>
          <a:ln cap="flat" cmpd="sng" w="22225">
            <a:solidFill>
              <a:schemeClr val="lt1"/>
            </a:solidFill>
            <a:prstDash val="solid"/>
            <a:miter lim="800000"/>
            <a:headEnd len="sm" w="sm" type="none"/>
            <a:tailEnd len="sm" w="sm"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graphicFrame>
        <p:nvGraphicFramePr>
          <p:cNvPr id="742" name="Google Shape;742;p29"/>
          <p:cNvGraphicFramePr/>
          <p:nvPr/>
        </p:nvGraphicFramePr>
        <p:xfrm>
          <a:off x="6281738" y="2428875"/>
          <a:ext cx="5510212" cy="3248025"/>
        </p:xfrm>
        <a:graphic>
          <a:graphicData uri="http://schemas.openxmlformats.org/drawingml/2006/chart">
            <c:chart r:id="rId3"/>
          </a:graphicData>
        </a:graphic>
      </p:graphicFrame>
      <p:graphicFrame>
        <p:nvGraphicFramePr>
          <p:cNvPr id="743" name="Google Shape;743;p29"/>
          <p:cNvGraphicFramePr/>
          <p:nvPr/>
        </p:nvGraphicFramePr>
        <p:xfrm>
          <a:off x="404813" y="2428875"/>
          <a:ext cx="5511800" cy="3248025"/>
        </p:xfrm>
        <a:graphic>
          <a:graphicData uri="http://schemas.openxmlformats.org/drawingml/2006/chart">
            <c:chart r:id="rId4"/>
          </a:graphicData>
        </a:graphic>
      </p:graphicFrame>
      <p:sp>
        <p:nvSpPr>
          <p:cNvPr id="744" name="Google Shape;744;p29"/>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UPTAKE OF ORAL NICOTINE POUCHES</a:t>
            </a:r>
            <a:endParaRPr/>
          </a:p>
        </p:txBody>
      </p:sp>
      <p:sp>
        <p:nvSpPr>
          <p:cNvPr id="745" name="Google Shape;745;p29"/>
          <p:cNvSpPr txBox="1"/>
          <p:nvPr>
            <p:ph idx="3" type="body"/>
          </p:nvPr>
        </p:nvSpPr>
        <p:spPr>
          <a:xfrm>
            <a:off x="404790" y="5991579"/>
            <a:ext cx="11463417" cy="138499"/>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7F7F7F"/>
              </a:buClr>
              <a:buSzPts val="900"/>
              <a:buNone/>
            </a:pPr>
            <a:r>
              <a:rPr lang="en-GB" sz="900"/>
              <a:t>Base n=64; All participants</a:t>
            </a:r>
            <a:endParaRPr/>
          </a:p>
        </p:txBody>
      </p:sp>
      <p:sp>
        <p:nvSpPr>
          <p:cNvPr id="746" name="Google Shape;746;p29"/>
          <p:cNvSpPr txBox="1"/>
          <p:nvPr>
            <p:ph idx="4" type="body"/>
          </p:nvPr>
        </p:nvSpPr>
        <p:spPr>
          <a:xfrm>
            <a:off x="399866" y="1182551"/>
            <a:ext cx="11392287" cy="307491"/>
          </a:xfrm>
          <a:prstGeom prst="rect">
            <a:avLst/>
          </a:prstGeom>
          <a:noFill/>
          <a:ln>
            <a:noFill/>
          </a:ln>
        </p:spPr>
        <p:txBody>
          <a:bodyPr anchorCtr="0" anchor="t" bIns="0" lIns="0" spcFirstLastPara="1" rIns="108000" wrap="square" tIns="0">
            <a:spAutoFit/>
          </a:bodyPr>
          <a:lstStyle/>
          <a:p>
            <a:pPr indent="0" lvl="0" marL="0" rtl="0" algn="l">
              <a:lnSpc>
                <a:spcPct val="100000"/>
              </a:lnSpc>
              <a:spcBef>
                <a:spcPts val="0"/>
              </a:spcBef>
              <a:spcAft>
                <a:spcPts val="0"/>
              </a:spcAft>
              <a:buClr>
                <a:schemeClr val="dk2"/>
              </a:buClr>
              <a:buSzPts val="1900"/>
              <a:buNone/>
            </a:pPr>
            <a:r>
              <a:rPr lang="en-GB"/>
              <a:t>Higher among male than female</a:t>
            </a:r>
            <a:endParaRPr/>
          </a:p>
        </p:txBody>
      </p:sp>
      <p:sp>
        <p:nvSpPr>
          <p:cNvPr id="747" name="Google Shape;747;p29"/>
          <p:cNvSpPr txBox="1"/>
          <p:nvPr>
            <p:ph idx="5" type="body"/>
          </p:nvPr>
        </p:nvSpPr>
        <p:spPr>
          <a:xfrm>
            <a:off x="400051" y="1792526"/>
            <a:ext cx="5510213" cy="552935"/>
          </a:xfrm>
          <a:prstGeom prst="rect">
            <a:avLst/>
          </a:prstGeom>
          <a:solidFill>
            <a:schemeClr val="lt2"/>
          </a:solidFill>
          <a:ln>
            <a:noFill/>
          </a:ln>
        </p:spPr>
        <p:txBody>
          <a:bodyPr anchorCtr="0" anchor="ctr" bIns="0" lIns="91425" spcFirstLastPara="1" rIns="91425" wrap="square" tIns="0">
            <a:noAutofit/>
          </a:bodyPr>
          <a:lstStyle/>
          <a:p>
            <a:pPr indent="0" lvl="0" marL="0" rtl="0" algn="ctr">
              <a:lnSpc>
                <a:spcPct val="100000"/>
              </a:lnSpc>
              <a:spcBef>
                <a:spcPts val="0"/>
              </a:spcBef>
              <a:spcAft>
                <a:spcPts val="0"/>
              </a:spcAft>
              <a:buClr>
                <a:schemeClr val="lt1"/>
              </a:buClr>
              <a:buSzPts val="1800"/>
              <a:buNone/>
            </a:pPr>
            <a:r>
              <a:rPr lang="en-GB"/>
              <a:t>GENDER</a:t>
            </a:r>
            <a:endParaRPr/>
          </a:p>
        </p:txBody>
      </p:sp>
      <p:sp>
        <p:nvSpPr>
          <p:cNvPr id="748" name="Google Shape;748;p29"/>
          <p:cNvSpPr txBox="1"/>
          <p:nvPr>
            <p:ph idx="6" type="body"/>
          </p:nvPr>
        </p:nvSpPr>
        <p:spPr>
          <a:xfrm>
            <a:off x="6275900" y="1792526"/>
            <a:ext cx="5510213" cy="552935"/>
          </a:xfrm>
          <a:prstGeom prst="rect">
            <a:avLst/>
          </a:prstGeom>
          <a:solidFill>
            <a:schemeClr val="dk2"/>
          </a:solidFill>
          <a:ln>
            <a:noFill/>
          </a:ln>
        </p:spPr>
        <p:txBody>
          <a:bodyPr anchorCtr="0" anchor="ctr" bIns="0" lIns="91425" spcFirstLastPara="1" rIns="91425" wrap="square" tIns="0">
            <a:noAutofit/>
          </a:bodyPr>
          <a:lstStyle/>
          <a:p>
            <a:pPr indent="0" lvl="0" marL="0" rtl="0" algn="ctr">
              <a:lnSpc>
                <a:spcPct val="100000"/>
              </a:lnSpc>
              <a:spcBef>
                <a:spcPts val="0"/>
              </a:spcBef>
              <a:spcAft>
                <a:spcPts val="0"/>
              </a:spcAft>
              <a:buClr>
                <a:schemeClr val="lt1"/>
              </a:buClr>
              <a:buSzPts val="1800"/>
              <a:buNone/>
            </a:pPr>
            <a:r>
              <a:rPr lang="en-GB"/>
              <a:t>AGE</a:t>
            </a:r>
            <a:endParaRPr/>
          </a:p>
        </p:txBody>
      </p:sp>
      <p:sp>
        <p:nvSpPr>
          <p:cNvPr id="749" name="Google Shape;749;p29"/>
          <p:cNvSpPr/>
          <p:nvPr/>
        </p:nvSpPr>
        <p:spPr>
          <a:xfrm>
            <a:off x="6275900" y="3284984"/>
            <a:ext cx="5510212" cy="1512168"/>
          </a:xfrm>
          <a:prstGeom prst="rect">
            <a:avLst/>
          </a:prstGeom>
          <a:noFill/>
          <a:ln cap="flat" cmpd="sng" w="12700">
            <a:solidFill>
              <a:srgbClr val="C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7" name="Shape 417"/>
        <p:cNvGrpSpPr/>
        <p:nvPr/>
      </p:nvGrpSpPr>
      <p:grpSpPr>
        <a:xfrm>
          <a:off x="0" y="0"/>
          <a:ext cx="0" cy="0"/>
          <a:chOff x="0" y="0"/>
          <a:chExt cx="0" cy="0"/>
        </a:xfrm>
      </p:grpSpPr>
      <p:sp>
        <p:nvSpPr>
          <p:cNvPr id="418" name="Google Shape;418;p3"/>
          <p:cNvSpPr txBox="1"/>
          <p:nvPr>
            <p:ph type="title"/>
          </p:nvPr>
        </p:nvSpPr>
        <p:spPr>
          <a:xfrm>
            <a:off x="459208" y="546021"/>
            <a:ext cx="7149000" cy="8373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1"/>
              </a:buClr>
              <a:buSzPts val="7100"/>
              <a:buFont typeface="Arial Black"/>
              <a:buNone/>
            </a:pPr>
            <a:r>
              <a:rPr lang="en-GB" sz="6800"/>
              <a:t>BACKGROUND</a:t>
            </a:r>
            <a:endParaRPr sz="6800"/>
          </a:p>
        </p:txBody>
      </p:sp>
      <p:sp>
        <p:nvSpPr>
          <p:cNvPr id="419" name="Google Shape;419;p3"/>
          <p:cNvSpPr txBox="1"/>
          <p:nvPr>
            <p:ph idx="2" type="body"/>
          </p:nvPr>
        </p:nvSpPr>
        <p:spPr>
          <a:xfrm>
            <a:off x="9828893" y="3289"/>
            <a:ext cx="2047569" cy="441659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28600"/>
              <a:buNone/>
            </a:pPr>
            <a:r>
              <a:rPr lang="en-GB"/>
              <a:t>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graphicFrame>
        <p:nvGraphicFramePr>
          <p:cNvPr id="754" name="Google Shape;754;p30"/>
          <p:cNvGraphicFramePr/>
          <p:nvPr/>
        </p:nvGraphicFramePr>
        <p:xfrm>
          <a:off x="404813" y="1635125"/>
          <a:ext cx="11382375" cy="4041775"/>
        </p:xfrm>
        <a:graphic>
          <a:graphicData uri="http://schemas.openxmlformats.org/drawingml/2006/chart">
            <c:chart r:id="rId3"/>
          </a:graphicData>
        </a:graphic>
      </p:graphicFrame>
      <p:sp>
        <p:nvSpPr>
          <p:cNvPr id="755" name="Google Shape;755;p30"/>
          <p:cNvSpPr txBox="1"/>
          <p:nvPr>
            <p:ph idx="2" type="body"/>
          </p:nvPr>
        </p:nvSpPr>
        <p:spPr>
          <a:xfrm>
            <a:off x="404787" y="1260418"/>
            <a:ext cx="11382428" cy="36933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800"/>
              <a:buNone/>
            </a:pPr>
            <a:r>
              <a:rPr lang="en-GB"/>
              <a:t>Products consumed in the last 30 days (except for oral nicotine, which refers to usage in the past year)</a:t>
            </a:r>
            <a:endParaRPr/>
          </a:p>
        </p:txBody>
      </p:sp>
      <p:sp>
        <p:nvSpPr>
          <p:cNvPr id="756" name="Google Shape;756;p30"/>
          <p:cNvSpPr txBox="1"/>
          <p:nvPr>
            <p:ph type="title"/>
          </p:nvPr>
        </p:nvSpPr>
        <p:spPr>
          <a:xfrm>
            <a:off x="404787" y="382819"/>
            <a:ext cx="11382428" cy="68865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ORAL NICOTINE POUCH USERS STILL SMOKING CIGARETTES LARGELY DRIVEN BY ITS BAN IN KENYA </a:t>
            </a:r>
            <a:endParaRPr/>
          </a:p>
        </p:txBody>
      </p:sp>
      <p:sp>
        <p:nvSpPr>
          <p:cNvPr id="757" name="Google Shape;757;p30"/>
          <p:cNvSpPr txBox="1"/>
          <p:nvPr>
            <p:ph idx="3" type="body"/>
          </p:nvPr>
        </p:nvSpPr>
        <p:spPr>
          <a:xfrm>
            <a:off x="404790" y="5991579"/>
            <a:ext cx="11463417" cy="138499"/>
          </a:xfrm>
          <a:prstGeom prst="rect">
            <a:avLst/>
          </a:prstGeom>
          <a:noFill/>
          <a:ln>
            <a:noFill/>
          </a:ln>
        </p:spPr>
        <p:txBody>
          <a:bodyPr anchorCtr="0" anchor="b" bIns="0" lIns="72000" spcFirstLastPara="1" rIns="0" wrap="square" tIns="0">
            <a:spAutoFit/>
          </a:bodyPr>
          <a:lstStyle/>
          <a:p>
            <a:pPr indent="0" lvl="0" marL="0" rtl="0" algn="l">
              <a:lnSpc>
                <a:spcPct val="100000"/>
              </a:lnSpc>
              <a:spcBef>
                <a:spcPts val="0"/>
              </a:spcBef>
              <a:spcAft>
                <a:spcPts val="0"/>
              </a:spcAft>
              <a:buClr>
                <a:srgbClr val="7F7F7F"/>
              </a:buClr>
              <a:buSzPts val="900"/>
              <a:buNone/>
            </a:pPr>
            <a:r>
              <a:rPr lang="en-GB" sz="900"/>
              <a:t>Base n= Indicated against each product </a:t>
            </a:r>
            <a:endParaRPr/>
          </a:p>
        </p:txBody>
      </p:sp>
      <p:sp>
        <p:nvSpPr>
          <p:cNvPr id="758" name="Google Shape;758;p30"/>
          <p:cNvSpPr txBox="1"/>
          <p:nvPr/>
        </p:nvSpPr>
        <p:spPr>
          <a:xfrm>
            <a:off x="8112224" y="2225338"/>
            <a:ext cx="3384376" cy="1265257"/>
          </a:xfrm>
          <a:prstGeom prst="rect">
            <a:avLst/>
          </a:prstGeom>
          <a:solidFill>
            <a:srgbClr val="D8D8D8"/>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GB" sz="1100">
                <a:solidFill>
                  <a:schemeClr val="dk1"/>
                </a:solidFill>
                <a:latin typeface="Arial"/>
                <a:ea typeface="Arial"/>
                <a:cs typeface="Arial"/>
                <a:sym typeface="Arial"/>
              </a:rPr>
              <a:t>Important note</a:t>
            </a:r>
            <a:r>
              <a:rPr lang="en-GB" sz="1100">
                <a:solidFill>
                  <a:schemeClr val="dk1"/>
                </a:solidFill>
                <a:latin typeface="Arial"/>
                <a:ea typeface="Arial"/>
                <a:cs typeface="Arial"/>
                <a:sym typeface="Arial"/>
              </a:rPr>
              <a:t>: </a:t>
            </a:r>
            <a:endParaRPr/>
          </a:p>
          <a:p>
            <a:pPr indent="0" lvl="0" marL="0" marR="0" rtl="0" algn="l">
              <a:spcBef>
                <a:spcPts val="0"/>
              </a:spcBef>
              <a:spcAft>
                <a:spcPts val="0"/>
              </a:spcAft>
              <a:buNone/>
            </a:pPr>
            <a:r>
              <a:rPr lang="en-GB" sz="1100">
                <a:solidFill>
                  <a:schemeClr val="dk1"/>
                </a:solidFill>
                <a:latin typeface="Arial"/>
                <a:ea typeface="Arial"/>
                <a:cs typeface="Arial"/>
                <a:sym typeface="Arial"/>
              </a:rPr>
              <a:t>Oral nicotine usage is 100% by design; all participants had to be oral nicotine users to qualify for the study.</a:t>
            </a:r>
            <a:endParaRPr/>
          </a:p>
          <a:p>
            <a:pPr indent="0" lvl="0" marL="0" marR="0" rtl="0" algn="l">
              <a:spcBef>
                <a:spcPts val="0"/>
              </a:spcBef>
              <a:spcAft>
                <a:spcPts val="0"/>
              </a:spcAft>
              <a:buNone/>
            </a:pPr>
            <a:r>
              <a:rPr i="1" lang="en-GB" sz="1100">
                <a:solidFill>
                  <a:schemeClr val="dk1"/>
                </a:solidFill>
                <a:latin typeface="Arial"/>
                <a:ea typeface="Arial"/>
                <a:cs typeface="Arial"/>
                <a:sym typeface="Arial"/>
              </a:rPr>
              <a:t>Asterisk (*) means the sample size is small and therefore the data should be read with caution.     </a:t>
            </a:r>
            <a:endParaRPr i="1" sz="11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graphicFrame>
        <p:nvGraphicFramePr>
          <p:cNvPr id="763" name="Google Shape;763;p31"/>
          <p:cNvGraphicFramePr/>
          <p:nvPr/>
        </p:nvGraphicFramePr>
        <p:xfrm>
          <a:off x="404813" y="1635125"/>
          <a:ext cx="3000000" cy="3000000"/>
        </p:xfrm>
        <a:graphic>
          <a:graphicData uri="http://schemas.openxmlformats.org/drawingml/2006/table">
            <a:tbl>
              <a:tblPr bandRow="1" firstRow="1">
                <a:noFill/>
                <a:tableStyleId>{513ABFDD-5016-44B8-A10F-9AD24FD47731}</a:tableStyleId>
              </a:tblPr>
              <a:tblGrid>
                <a:gridCol w="1774875"/>
                <a:gridCol w="1258125"/>
                <a:gridCol w="1258125"/>
                <a:gridCol w="1544075"/>
                <a:gridCol w="1544075"/>
                <a:gridCol w="1544075"/>
                <a:gridCol w="1160350"/>
                <a:gridCol w="1298725"/>
              </a:tblGrid>
              <a:tr h="713750">
                <a:tc>
                  <a:txBody>
                    <a:bodyPr/>
                    <a:lstStyle/>
                    <a:p>
                      <a:pPr indent="0" lvl="0" marL="0" marR="0" rtl="0" algn="l">
                        <a:spcBef>
                          <a:spcPts val="0"/>
                        </a:spcBef>
                        <a:spcAft>
                          <a:spcPts val="0"/>
                        </a:spcAft>
                        <a:buNone/>
                      </a:pPr>
                      <a:r>
                        <a:rPr lang="en-GB" sz="1200" u="none" strike="noStrike"/>
                        <a:t> </a:t>
                      </a:r>
                      <a:endParaRPr b="1" i="0" sz="1200" u="none" strike="noStrike">
                        <a:solidFill>
                          <a:srgbClr val="000000"/>
                        </a:solidFill>
                        <a:latin typeface="Calibri"/>
                        <a:ea typeface="Calibri"/>
                        <a:cs typeface="Calibri"/>
                        <a:sym typeface="Calibri"/>
                      </a:endParaRPr>
                    </a:p>
                  </a:txBody>
                  <a:tcPr marT="9525" marB="0" marR="91450" marL="91450" anchor="b">
                    <a:solidFill>
                      <a:schemeClr val="lt2"/>
                    </a:solidFill>
                  </a:tcPr>
                </a:tc>
                <a:tc>
                  <a:txBody>
                    <a:bodyPr/>
                    <a:lstStyle/>
                    <a:p>
                      <a:pPr indent="0" lvl="0" marL="0" marR="0" rtl="0" algn="r">
                        <a:spcBef>
                          <a:spcPts val="0"/>
                        </a:spcBef>
                        <a:spcAft>
                          <a:spcPts val="0"/>
                        </a:spcAft>
                        <a:buNone/>
                      </a:pPr>
                      <a:r>
                        <a:rPr lang="en-GB" sz="1200" u="none" strike="noStrike"/>
                        <a:t>Oral nicotine pouches</a:t>
                      </a:r>
                      <a:endParaRPr sz="1200" u="none" strike="noStrike">
                        <a:solidFill>
                          <a:schemeClr val="dk1"/>
                        </a:solidFill>
                        <a:latin typeface="Arial"/>
                        <a:ea typeface="Arial"/>
                        <a:cs typeface="Arial"/>
                        <a:sym typeface="Arial"/>
                      </a:endParaRPr>
                    </a:p>
                  </a:txBody>
                  <a:tcPr marT="9525" marB="0" marR="91450" marL="91450" anchor="ctr">
                    <a:solidFill>
                      <a:schemeClr val="lt2"/>
                    </a:solidFill>
                  </a:tcPr>
                </a:tc>
                <a:tc>
                  <a:txBody>
                    <a:bodyPr/>
                    <a:lstStyle/>
                    <a:p>
                      <a:pPr indent="0" lvl="0" marL="0" marR="0" rtl="0" algn="r">
                        <a:spcBef>
                          <a:spcPts val="0"/>
                        </a:spcBef>
                        <a:spcAft>
                          <a:spcPts val="0"/>
                        </a:spcAft>
                        <a:buNone/>
                      </a:pPr>
                      <a:r>
                        <a:rPr lang="en-GB" sz="1200" u="none" strike="noStrike"/>
                        <a:t>Manufactured cigarettes sticks</a:t>
                      </a:r>
                      <a:endParaRPr b="1" i="0" sz="1200" u="none" strike="noStrike">
                        <a:solidFill>
                          <a:srgbClr val="000000"/>
                        </a:solidFill>
                        <a:latin typeface="Calibri"/>
                        <a:ea typeface="Calibri"/>
                        <a:cs typeface="Calibri"/>
                        <a:sym typeface="Calibri"/>
                      </a:endParaRPr>
                    </a:p>
                  </a:txBody>
                  <a:tcPr marT="9525" marB="0" marR="91450" marL="91450" anchor="ctr">
                    <a:solidFill>
                      <a:schemeClr val="lt2"/>
                    </a:solidFill>
                  </a:tcPr>
                </a:tc>
                <a:tc>
                  <a:txBody>
                    <a:bodyPr/>
                    <a:lstStyle/>
                    <a:p>
                      <a:pPr indent="0" lvl="0" marL="0" marR="0" rtl="0" algn="r">
                        <a:spcBef>
                          <a:spcPts val="0"/>
                        </a:spcBef>
                        <a:spcAft>
                          <a:spcPts val="0"/>
                        </a:spcAft>
                        <a:buNone/>
                      </a:pPr>
                      <a:r>
                        <a:rPr lang="en-GB" sz="1200" u="none" strike="noStrike"/>
                        <a:t>Heated tobacco products sticks</a:t>
                      </a:r>
                      <a:endParaRPr sz="1200" u="none" strike="noStrike">
                        <a:solidFill>
                          <a:schemeClr val="dk1"/>
                        </a:solidFill>
                        <a:latin typeface="Arial"/>
                        <a:ea typeface="Arial"/>
                        <a:cs typeface="Arial"/>
                        <a:sym typeface="Arial"/>
                      </a:endParaRPr>
                    </a:p>
                  </a:txBody>
                  <a:tcPr marT="9525" marB="0" marR="91450" marL="91450" anchor="ctr">
                    <a:solidFill>
                      <a:schemeClr val="lt2"/>
                    </a:solidFill>
                  </a:tcPr>
                </a:tc>
                <a:tc>
                  <a:txBody>
                    <a:bodyPr/>
                    <a:lstStyle/>
                    <a:p>
                      <a:pPr indent="0" lvl="0" marL="0" marR="0" rtl="0" algn="r">
                        <a:spcBef>
                          <a:spcPts val="0"/>
                        </a:spcBef>
                        <a:spcAft>
                          <a:spcPts val="0"/>
                        </a:spcAft>
                        <a:buNone/>
                      </a:pPr>
                      <a:r>
                        <a:rPr lang="en-GB" sz="1200" u="none" strike="noStrike"/>
                        <a:t>E-cigarette's cartridges </a:t>
                      </a:r>
                      <a:endParaRPr sz="1200" u="none" strike="noStrike">
                        <a:solidFill>
                          <a:schemeClr val="dk1"/>
                        </a:solidFill>
                        <a:latin typeface="Arial"/>
                        <a:ea typeface="Arial"/>
                        <a:cs typeface="Arial"/>
                        <a:sym typeface="Arial"/>
                      </a:endParaRPr>
                    </a:p>
                  </a:txBody>
                  <a:tcPr marT="9525" marB="0" marR="91450" marL="91450" anchor="ctr">
                    <a:solidFill>
                      <a:schemeClr val="lt2"/>
                    </a:solidFill>
                  </a:tcPr>
                </a:tc>
                <a:tc>
                  <a:txBody>
                    <a:bodyPr/>
                    <a:lstStyle/>
                    <a:p>
                      <a:pPr indent="0" lvl="0" marL="0" marR="0" rtl="0" algn="r">
                        <a:spcBef>
                          <a:spcPts val="0"/>
                        </a:spcBef>
                        <a:spcAft>
                          <a:spcPts val="0"/>
                        </a:spcAft>
                        <a:buNone/>
                      </a:pPr>
                      <a:r>
                        <a:rPr lang="en-GB" sz="1200" u="none" strike="noStrike"/>
                        <a:t>Snus/snuff portions</a:t>
                      </a:r>
                      <a:endParaRPr sz="1200" u="none" strike="noStrike">
                        <a:solidFill>
                          <a:schemeClr val="dk1"/>
                        </a:solidFill>
                        <a:latin typeface="Arial"/>
                        <a:ea typeface="Arial"/>
                        <a:cs typeface="Arial"/>
                        <a:sym typeface="Arial"/>
                      </a:endParaRPr>
                    </a:p>
                  </a:txBody>
                  <a:tcPr marT="9525" marB="0" marR="91450" marL="91450" anchor="ctr">
                    <a:solidFill>
                      <a:schemeClr val="lt2"/>
                    </a:solidFill>
                  </a:tcPr>
                </a:tc>
                <a:tc>
                  <a:txBody>
                    <a:bodyPr/>
                    <a:lstStyle/>
                    <a:p>
                      <a:pPr indent="0" lvl="0" marL="0" marR="0" rtl="0" algn="r">
                        <a:spcBef>
                          <a:spcPts val="0"/>
                        </a:spcBef>
                        <a:spcAft>
                          <a:spcPts val="0"/>
                        </a:spcAft>
                        <a:buNone/>
                      </a:pPr>
                      <a:r>
                        <a:rPr lang="en-GB" sz="1200" u="none" strike="noStrike"/>
                        <a:t>Hand-rolled cigarettes sticks</a:t>
                      </a:r>
                      <a:endParaRPr b="1" i="0" sz="1200" u="none" strike="noStrike">
                        <a:solidFill>
                          <a:srgbClr val="000000"/>
                        </a:solidFill>
                        <a:latin typeface="Calibri"/>
                        <a:ea typeface="Calibri"/>
                        <a:cs typeface="Calibri"/>
                        <a:sym typeface="Calibri"/>
                      </a:endParaRPr>
                    </a:p>
                  </a:txBody>
                  <a:tcPr marT="9525" marB="0" marR="91450" marL="91450" anchor="ctr">
                    <a:solidFill>
                      <a:schemeClr val="lt2"/>
                    </a:solidFill>
                  </a:tcPr>
                </a:tc>
                <a:tc>
                  <a:txBody>
                    <a:bodyPr/>
                    <a:lstStyle/>
                    <a:p>
                      <a:pPr indent="0" lvl="0" marL="0" marR="0" rtl="0" algn="r">
                        <a:spcBef>
                          <a:spcPts val="0"/>
                        </a:spcBef>
                        <a:spcAft>
                          <a:spcPts val="0"/>
                        </a:spcAft>
                        <a:buNone/>
                      </a:pPr>
                      <a:r>
                        <a:rPr lang="en-GB" sz="1200" u="none" strike="noStrike"/>
                        <a:t>Chewing tobacco bags/pouches</a:t>
                      </a:r>
                      <a:endParaRPr sz="1200" u="none" strike="noStrike">
                        <a:solidFill>
                          <a:schemeClr val="dk1"/>
                        </a:solidFill>
                        <a:latin typeface="Arial"/>
                        <a:ea typeface="Arial"/>
                        <a:cs typeface="Arial"/>
                        <a:sym typeface="Arial"/>
                      </a:endParaRPr>
                    </a:p>
                  </a:txBody>
                  <a:tcPr marT="9525" marB="0" marR="91450" marL="91450" anchor="ctr">
                    <a:solidFill>
                      <a:schemeClr val="lt2"/>
                    </a:solidFill>
                  </a:tcPr>
                </a:tc>
              </a:tr>
              <a:tr h="341900">
                <a:tc>
                  <a:txBody>
                    <a:bodyPr/>
                    <a:lstStyle/>
                    <a:p>
                      <a:pPr indent="0" lvl="0" marL="0" marR="0" rtl="0" algn="l">
                        <a:spcBef>
                          <a:spcPts val="0"/>
                        </a:spcBef>
                        <a:spcAft>
                          <a:spcPts val="0"/>
                        </a:spcAft>
                        <a:buNone/>
                      </a:pPr>
                      <a:r>
                        <a:rPr b="1" i="1" lang="en-GB" sz="1200" u="none" strike="noStrike"/>
                        <a:t>Base</a:t>
                      </a:r>
                      <a:endParaRPr b="1" i="1"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b="1" i="1" lang="en-GB" sz="1200" u="none" strike="noStrike"/>
                        <a:t>64</a:t>
                      </a:r>
                      <a:endParaRPr b="1" i="1"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b="1" i="1" lang="en-GB" sz="1200" u="none" strike="noStrike"/>
                        <a:t>62</a:t>
                      </a:r>
                      <a:endParaRPr b="1" i="1"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b="1" i="1" lang="en-GB" sz="1200" u="none" strike="noStrike"/>
                        <a:t>19*</a:t>
                      </a:r>
                      <a:endParaRPr b="1" i="1"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b="1" i="1" lang="en-GB" sz="1200" u="none" strike="noStrike"/>
                        <a:t>8*</a:t>
                      </a:r>
                      <a:endParaRPr b="1" i="1"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b="1" i="1" lang="en-GB" sz="1200" u="none" strike="noStrike"/>
                        <a:t>5*</a:t>
                      </a:r>
                      <a:endParaRPr b="1" i="1"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b="1" i="1" lang="en-GB" sz="1200" u="none" strike="noStrike"/>
                        <a:t>4*</a:t>
                      </a:r>
                      <a:endParaRPr b="1" i="1"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b="1" i="1" lang="en-GB" sz="1200" u="none" strike="noStrike"/>
                        <a:t>3*</a:t>
                      </a:r>
                      <a:endParaRPr b="1" i="1" sz="1200" u="none" strike="noStrike">
                        <a:solidFill>
                          <a:srgbClr val="000000"/>
                        </a:solidFill>
                        <a:latin typeface="Calibri"/>
                        <a:ea typeface="Calibri"/>
                        <a:cs typeface="Calibri"/>
                        <a:sym typeface="Calibri"/>
                      </a:endParaRPr>
                    </a:p>
                  </a:txBody>
                  <a:tcPr marT="9525" marB="0" marR="91450" marL="91450" anchor="ctr"/>
                </a:tc>
              </a:tr>
              <a:tr h="341900">
                <a:tc>
                  <a:txBody>
                    <a:bodyPr/>
                    <a:lstStyle/>
                    <a:p>
                      <a:pPr indent="0" lvl="0" marL="0" marR="0" rtl="0" algn="l">
                        <a:spcBef>
                          <a:spcPts val="0"/>
                        </a:spcBef>
                        <a:spcAft>
                          <a:spcPts val="0"/>
                        </a:spcAft>
                        <a:buNone/>
                      </a:pPr>
                      <a:r>
                        <a:rPr lang="en-GB" sz="1200" u="none" strike="noStrike"/>
                        <a:t>Less than 5</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75%</a:t>
                      </a:r>
                      <a:endParaRPr b="0" i="0" sz="1200" u="none" strike="noStrike">
                        <a:solidFill>
                          <a:srgbClr val="000000"/>
                        </a:solidFill>
                        <a:latin typeface="Calibri"/>
                        <a:ea typeface="Calibri"/>
                        <a:cs typeface="Calibri"/>
                        <a:sym typeface="Calibri"/>
                      </a:endParaRPr>
                    </a:p>
                  </a:txBody>
                  <a:tcPr marT="9525" marB="0" marR="91450" marL="91450" anchor="ctr">
                    <a:solidFill>
                      <a:srgbClr val="2BFFFC"/>
                    </a:solidFill>
                  </a:tcPr>
                </a:tc>
                <a:tc>
                  <a:txBody>
                    <a:bodyPr/>
                    <a:lstStyle/>
                    <a:p>
                      <a:pPr indent="0" lvl="0" marL="0" marR="0" rtl="0" algn="r">
                        <a:spcBef>
                          <a:spcPts val="0"/>
                        </a:spcBef>
                        <a:spcAft>
                          <a:spcPts val="0"/>
                        </a:spcAft>
                        <a:buNone/>
                      </a:pPr>
                      <a:r>
                        <a:rPr lang="en-GB" sz="1200" u="none" strike="noStrike"/>
                        <a:t>35%</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89%</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25%</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80%</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75%</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67%</a:t>
                      </a:r>
                      <a:endParaRPr b="0" i="0" sz="1200" u="none" strike="noStrike">
                        <a:solidFill>
                          <a:srgbClr val="000000"/>
                        </a:solidFill>
                        <a:latin typeface="Calibri"/>
                        <a:ea typeface="Calibri"/>
                        <a:cs typeface="Calibri"/>
                        <a:sym typeface="Calibri"/>
                      </a:endParaRPr>
                    </a:p>
                  </a:txBody>
                  <a:tcPr marT="9525" marB="0" marR="91450" marL="91450" anchor="ctr"/>
                </a:tc>
              </a:tr>
              <a:tr h="341900">
                <a:tc>
                  <a:txBody>
                    <a:bodyPr/>
                    <a:lstStyle/>
                    <a:p>
                      <a:pPr indent="0" lvl="0" marL="0" marR="0" rtl="0" algn="l">
                        <a:spcBef>
                          <a:spcPts val="0"/>
                        </a:spcBef>
                        <a:spcAft>
                          <a:spcPts val="0"/>
                        </a:spcAft>
                        <a:buNone/>
                      </a:pPr>
                      <a:r>
                        <a:rPr lang="en-GB" sz="1200" u="none" strike="noStrike"/>
                        <a:t>5 to 8</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20%</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34%</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 -</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63%</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 -</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25%</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 </a:t>
                      </a:r>
                      <a:endParaRPr b="0" i="0" sz="1200" u="none" strike="noStrike">
                        <a:solidFill>
                          <a:srgbClr val="000000"/>
                        </a:solidFill>
                        <a:latin typeface="Calibri"/>
                        <a:ea typeface="Calibri"/>
                        <a:cs typeface="Calibri"/>
                        <a:sym typeface="Calibri"/>
                      </a:endParaRPr>
                    </a:p>
                  </a:txBody>
                  <a:tcPr marT="9525" marB="0" marR="91450" marL="91450" anchor="ctr"/>
                </a:tc>
              </a:tr>
              <a:tr h="341900">
                <a:tc>
                  <a:txBody>
                    <a:bodyPr/>
                    <a:lstStyle/>
                    <a:p>
                      <a:pPr indent="0" lvl="0" marL="0" marR="0" rtl="0" algn="l">
                        <a:spcBef>
                          <a:spcPts val="0"/>
                        </a:spcBef>
                        <a:spcAft>
                          <a:spcPts val="0"/>
                        </a:spcAft>
                        <a:buNone/>
                      </a:pPr>
                      <a:r>
                        <a:rPr lang="en-GB" sz="1200" u="none" strike="noStrike"/>
                        <a:t>8 to 10</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3%</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27%</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 </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 </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 -</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 </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 -</a:t>
                      </a:r>
                      <a:endParaRPr b="0" i="0" sz="1200" u="none" strike="noStrike">
                        <a:solidFill>
                          <a:srgbClr val="000000"/>
                        </a:solidFill>
                        <a:latin typeface="Calibri"/>
                        <a:ea typeface="Calibri"/>
                        <a:cs typeface="Calibri"/>
                        <a:sym typeface="Calibri"/>
                      </a:endParaRPr>
                    </a:p>
                  </a:txBody>
                  <a:tcPr marT="9525" marB="0" marR="91450" marL="91450" anchor="ctr"/>
                </a:tc>
              </a:tr>
              <a:tr h="341900">
                <a:tc>
                  <a:txBody>
                    <a:bodyPr/>
                    <a:lstStyle/>
                    <a:p>
                      <a:pPr indent="0" lvl="0" marL="0" marR="0" rtl="0" algn="l">
                        <a:spcBef>
                          <a:spcPts val="0"/>
                        </a:spcBef>
                        <a:spcAft>
                          <a:spcPts val="0"/>
                        </a:spcAft>
                        <a:buNone/>
                      </a:pPr>
                      <a:r>
                        <a:rPr lang="en-GB" sz="1200" u="none" strike="noStrike"/>
                        <a:t>More than 10</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2%</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3%</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 -</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 </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20%</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 </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33%</a:t>
                      </a:r>
                      <a:endParaRPr b="0" i="0" sz="1200" u="none" strike="noStrike">
                        <a:solidFill>
                          <a:srgbClr val="000000"/>
                        </a:solidFill>
                        <a:latin typeface="Calibri"/>
                        <a:ea typeface="Calibri"/>
                        <a:cs typeface="Calibri"/>
                        <a:sym typeface="Calibri"/>
                      </a:endParaRPr>
                    </a:p>
                  </a:txBody>
                  <a:tcPr marT="9525" marB="0" marR="91450" marL="91450" anchor="ctr"/>
                </a:tc>
              </a:tr>
              <a:tr h="341900">
                <a:tc>
                  <a:txBody>
                    <a:bodyPr/>
                    <a:lstStyle/>
                    <a:p>
                      <a:pPr indent="0" lvl="0" marL="0" marR="0" rtl="0" algn="l">
                        <a:spcBef>
                          <a:spcPts val="0"/>
                        </a:spcBef>
                        <a:spcAft>
                          <a:spcPts val="0"/>
                        </a:spcAft>
                        <a:buNone/>
                      </a:pPr>
                      <a:r>
                        <a:rPr lang="en-GB" sz="1200" u="none" strike="noStrike"/>
                        <a:t>I don’t know/can’t tell</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 -</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 </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11%</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13%</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 -</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 </a:t>
                      </a:r>
                      <a:endParaRPr b="0" i="0" sz="1200" u="none" strike="noStrike">
                        <a:solidFill>
                          <a:srgbClr val="000000"/>
                        </a:solidFill>
                        <a:latin typeface="Calibri"/>
                        <a:ea typeface="Calibri"/>
                        <a:cs typeface="Calibri"/>
                        <a:sym typeface="Calibri"/>
                      </a:endParaRPr>
                    </a:p>
                  </a:txBody>
                  <a:tcPr marT="9525" marB="0" marR="91450" marL="91450" anchor="ctr"/>
                </a:tc>
                <a:tc>
                  <a:txBody>
                    <a:bodyPr/>
                    <a:lstStyle/>
                    <a:p>
                      <a:pPr indent="0" lvl="0" marL="0" marR="0" rtl="0" algn="r">
                        <a:spcBef>
                          <a:spcPts val="0"/>
                        </a:spcBef>
                        <a:spcAft>
                          <a:spcPts val="0"/>
                        </a:spcAft>
                        <a:buNone/>
                      </a:pPr>
                      <a:r>
                        <a:rPr lang="en-GB" sz="1200" u="none" strike="noStrike"/>
                        <a:t> -</a:t>
                      </a:r>
                      <a:endParaRPr b="0" i="0" sz="1200" u="none" strike="noStrike">
                        <a:solidFill>
                          <a:srgbClr val="000000"/>
                        </a:solidFill>
                        <a:latin typeface="Calibri"/>
                        <a:ea typeface="Calibri"/>
                        <a:cs typeface="Calibri"/>
                        <a:sym typeface="Calibri"/>
                      </a:endParaRPr>
                    </a:p>
                  </a:txBody>
                  <a:tcPr marT="9525" marB="0" marR="91450" marL="91450" anchor="ctr"/>
                </a:tc>
              </a:tr>
            </a:tbl>
          </a:graphicData>
        </a:graphic>
      </p:graphicFrame>
      <p:sp>
        <p:nvSpPr>
          <p:cNvPr id="764" name="Google Shape;764;p31"/>
          <p:cNvSpPr txBox="1"/>
          <p:nvPr>
            <p:ph idx="2" type="body"/>
          </p:nvPr>
        </p:nvSpPr>
        <p:spPr>
          <a:xfrm>
            <a:off x="404787" y="1156089"/>
            <a:ext cx="11382428" cy="36933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800"/>
              <a:buNone/>
            </a:pPr>
            <a:r>
              <a:rPr lang="en-GB"/>
              <a:t>Products consumed – Average Daily Consumption </a:t>
            </a:r>
            <a:endParaRPr/>
          </a:p>
        </p:txBody>
      </p:sp>
      <p:sp>
        <p:nvSpPr>
          <p:cNvPr id="765" name="Google Shape;765;p31"/>
          <p:cNvSpPr txBox="1"/>
          <p:nvPr>
            <p:ph type="title"/>
          </p:nvPr>
        </p:nvSpPr>
        <p:spPr>
          <a:xfrm>
            <a:off x="404787" y="249386"/>
            <a:ext cx="11382428" cy="68865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3 OUT OF 4 ORAL NICOTINE POUCH USERS WOULD TAKE LESS THAN 5 POUCHES A DAY  </a:t>
            </a:r>
            <a:endParaRPr/>
          </a:p>
        </p:txBody>
      </p:sp>
      <p:pic>
        <p:nvPicPr>
          <p:cNvPr descr="A picture containing fabric&#10;&#10;Description automatically generated" id="766" name="Google Shape;766;p31"/>
          <p:cNvPicPr preferRelativeResize="0"/>
          <p:nvPr>
            <p:ph idx="3" type="pic"/>
          </p:nvPr>
        </p:nvPicPr>
        <p:blipFill rotWithShape="1">
          <a:blip r:embed="rId3">
            <a:alphaModFix/>
          </a:blip>
          <a:srcRect b="0" l="0" r="0" t="0"/>
          <a:stretch/>
        </p:blipFill>
        <p:spPr>
          <a:xfrm>
            <a:off x="0" y="4619625"/>
            <a:ext cx="12192000" cy="1428750"/>
          </a:xfrm>
          <a:prstGeom prst="rect">
            <a:avLst/>
          </a:prstGeom>
          <a:noFill/>
          <a:ln>
            <a:noFill/>
          </a:ln>
        </p:spPr>
      </p:pic>
      <p:sp>
        <p:nvSpPr>
          <p:cNvPr id="767" name="Google Shape;767;p31"/>
          <p:cNvSpPr txBox="1"/>
          <p:nvPr/>
        </p:nvSpPr>
        <p:spPr>
          <a:xfrm>
            <a:off x="0" y="4619625"/>
            <a:ext cx="12192000" cy="1428749"/>
          </a:xfrm>
          <a:prstGeom prst="rect">
            <a:avLst/>
          </a:prstGeom>
          <a:solidFill>
            <a:schemeClr val="dk1">
              <a:alpha val="73725"/>
            </a:schemeClr>
          </a:solidFill>
          <a:ln>
            <a:noFill/>
          </a:ln>
        </p:spPr>
        <p:txBody>
          <a:bodyPr anchorCtr="0" anchor="t" bIns="45700" lIns="274300" spcFirstLastPara="1" rIns="274300" wrap="square" tIns="182875">
            <a:noAutofit/>
          </a:bodyPr>
          <a:lstStyle/>
          <a:p>
            <a:pPr indent="0" lvl="0" marL="0" marR="0" rtl="0" algn="l">
              <a:spcBef>
                <a:spcPts val="0"/>
              </a:spcBef>
              <a:spcAft>
                <a:spcPts val="0"/>
              </a:spcAft>
              <a:buNone/>
            </a:pPr>
            <a:r>
              <a:rPr b="1" lang="en-GB" sz="1200">
                <a:solidFill>
                  <a:schemeClr val="lt1"/>
                </a:solidFill>
                <a:latin typeface="Arial"/>
                <a:ea typeface="Arial"/>
                <a:cs typeface="Arial"/>
                <a:sym typeface="Arial"/>
              </a:rPr>
              <a:t>Important note: </a:t>
            </a:r>
            <a:endParaRPr/>
          </a:p>
          <a:p>
            <a:pPr indent="0" lvl="0" marL="0" marR="0" rtl="0" algn="l">
              <a:spcBef>
                <a:spcPts val="0"/>
              </a:spcBef>
              <a:spcAft>
                <a:spcPts val="0"/>
              </a:spcAft>
              <a:buNone/>
            </a:pPr>
            <a:r>
              <a:rPr lang="en-GB" sz="1200">
                <a:solidFill>
                  <a:schemeClr val="lt1"/>
                </a:solidFill>
                <a:latin typeface="Arial"/>
                <a:ea typeface="Arial"/>
                <a:cs typeface="Arial"/>
                <a:sym typeface="Arial"/>
              </a:rPr>
              <a:t>Asterisk (*) means the sample size is small and therefore the data should be read with caution.     </a:t>
            </a:r>
            <a:endParaRPr sz="1200">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graphicFrame>
        <p:nvGraphicFramePr>
          <p:cNvPr id="772" name="Google Shape;772;p32"/>
          <p:cNvGraphicFramePr/>
          <p:nvPr/>
        </p:nvGraphicFramePr>
        <p:xfrm>
          <a:off x="404813" y="2428875"/>
          <a:ext cx="5511800" cy="3248025"/>
        </p:xfrm>
        <a:graphic>
          <a:graphicData uri="http://schemas.openxmlformats.org/drawingml/2006/chart">
            <c:chart r:id="rId3"/>
          </a:graphicData>
        </a:graphic>
      </p:graphicFrame>
      <p:sp>
        <p:nvSpPr>
          <p:cNvPr id="773" name="Google Shape;773;p32"/>
          <p:cNvSpPr txBox="1"/>
          <p:nvPr>
            <p:ph type="title"/>
          </p:nvPr>
        </p:nvSpPr>
        <p:spPr>
          <a:xfrm>
            <a:off x="404787" y="382819"/>
            <a:ext cx="11382428" cy="68865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A NOTEWORTHY PROPORTION OF ORAL NICOTINE POUCH</a:t>
            </a:r>
            <a:br>
              <a:rPr lang="en-GB"/>
            </a:br>
            <a:r>
              <a:rPr lang="en-GB"/>
              <a:t>USERS</a:t>
            </a:r>
            <a:endParaRPr/>
          </a:p>
        </p:txBody>
      </p:sp>
      <p:sp>
        <p:nvSpPr>
          <p:cNvPr id="774" name="Google Shape;774;p32"/>
          <p:cNvSpPr txBox="1"/>
          <p:nvPr>
            <p:ph idx="3" type="body"/>
          </p:nvPr>
        </p:nvSpPr>
        <p:spPr>
          <a:xfrm>
            <a:off x="404790" y="5991579"/>
            <a:ext cx="11463417" cy="138499"/>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7F7F7F"/>
              </a:buClr>
              <a:buSzPts val="900"/>
              <a:buNone/>
            </a:pPr>
            <a:r>
              <a:rPr lang="en-GB" sz="900"/>
              <a:t>Base n=64; All participants</a:t>
            </a:r>
            <a:endParaRPr/>
          </a:p>
        </p:txBody>
      </p:sp>
      <p:sp>
        <p:nvSpPr>
          <p:cNvPr id="775" name="Google Shape;775;p32"/>
          <p:cNvSpPr txBox="1"/>
          <p:nvPr>
            <p:ph idx="4" type="body"/>
          </p:nvPr>
        </p:nvSpPr>
        <p:spPr>
          <a:xfrm>
            <a:off x="399866" y="1182551"/>
            <a:ext cx="11392287" cy="307491"/>
          </a:xfrm>
          <a:prstGeom prst="rect">
            <a:avLst/>
          </a:prstGeom>
          <a:noFill/>
          <a:ln>
            <a:noFill/>
          </a:ln>
        </p:spPr>
        <p:txBody>
          <a:bodyPr anchorCtr="0" anchor="t" bIns="0" lIns="0" spcFirstLastPara="1" rIns="108000" wrap="square" tIns="0">
            <a:spAutoFit/>
          </a:bodyPr>
          <a:lstStyle/>
          <a:p>
            <a:pPr indent="0" lvl="0" marL="0" rtl="0" algn="l">
              <a:lnSpc>
                <a:spcPct val="100000"/>
              </a:lnSpc>
              <a:spcBef>
                <a:spcPts val="0"/>
              </a:spcBef>
              <a:spcAft>
                <a:spcPts val="0"/>
              </a:spcAft>
              <a:buClr>
                <a:schemeClr val="dk2"/>
              </a:buClr>
              <a:buSzPts val="1900"/>
              <a:buNone/>
            </a:pPr>
            <a:r>
              <a:rPr lang="en-GB"/>
              <a:t>Users are college-educated business people</a:t>
            </a:r>
            <a:endParaRPr/>
          </a:p>
        </p:txBody>
      </p:sp>
      <p:sp>
        <p:nvSpPr>
          <p:cNvPr id="776" name="Google Shape;776;p32"/>
          <p:cNvSpPr txBox="1"/>
          <p:nvPr>
            <p:ph idx="5" type="body"/>
          </p:nvPr>
        </p:nvSpPr>
        <p:spPr>
          <a:xfrm>
            <a:off x="400051" y="1792526"/>
            <a:ext cx="5510213" cy="552935"/>
          </a:xfrm>
          <a:prstGeom prst="rect">
            <a:avLst/>
          </a:prstGeom>
          <a:solidFill>
            <a:schemeClr val="lt2"/>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EMPLOYMENT STATUS</a:t>
            </a:r>
            <a:endParaRPr/>
          </a:p>
        </p:txBody>
      </p:sp>
      <p:sp>
        <p:nvSpPr>
          <p:cNvPr id="777" name="Google Shape;777;p32"/>
          <p:cNvSpPr txBox="1"/>
          <p:nvPr>
            <p:ph idx="6" type="body"/>
          </p:nvPr>
        </p:nvSpPr>
        <p:spPr>
          <a:xfrm>
            <a:off x="6275900" y="1792526"/>
            <a:ext cx="5510213" cy="552935"/>
          </a:xfrm>
          <a:prstGeom prst="rect">
            <a:avLst/>
          </a:prstGeom>
          <a:solidFill>
            <a:schemeClr val="dk2"/>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EDUCATION LEVEL </a:t>
            </a:r>
            <a:endParaRPr/>
          </a:p>
        </p:txBody>
      </p:sp>
      <p:graphicFrame>
        <p:nvGraphicFramePr>
          <p:cNvPr id="778" name="Google Shape;778;p32"/>
          <p:cNvGraphicFramePr/>
          <p:nvPr/>
        </p:nvGraphicFramePr>
        <p:xfrm>
          <a:off x="6281738" y="2428875"/>
          <a:ext cx="5510212" cy="3248025"/>
        </p:xfrm>
        <a:graphic>
          <a:graphicData uri="http://schemas.openxmlformats.org/drawingml/2006/chart">
            <c:chart r:id="rId4"/>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pic>
        <p:nvPicPr>
          <p:cNvPr id="783" name="Google Shape;783;p33"/>
          <p:cNvPicPr preferRelativeResize="0"/>
          <p:nvPr>
            <p:ph idx="2" type="pic"/>
          </p:nvPr>
        </p:nvPicPr>
        <p:blipFill rotWithShape="1">
          <a:blip r:embed="rId3">
            <a:alphaModFix/>
          </a:blip>
          <a:srcRect b="0" l="0" r="0" t="0"/>
          <a:stretch/>
        </p:blipFill>
        <p:spPr>
          <a:xfrm>
            <a:off x="404787" y="1898758"/>
            <a:ext cx="4859876" cy="3627783"/>
          </a:xfrm>
          <a:prstGeom prst="rect">
            <a:avLst/>
          </a:prstGeom>
          <a:noFill/>
          <a:ln>
            <a:noFill/>
          </a:ln>
        </p:spPr>
      </p:pic>
      <p:sp>
        <p:nvSpPr>
          <p:cNvPr id="784" name="Google Shape;784;p33"/>
          <p:cNvSpPr txBox="1"/>
          <p:nvPr>
            <p:ph idx="3" type="body"/>
          </p:nvPr>
        </p:nvSpPr>
        <p:spPr>
          <a:xfrm>
            <a:off x="404787" y="1226606"/>
            <a:ext cx="11382428" cy="36933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900"/>
              <a:buNone/>
            </a:pPr>
            <a:r>
              <a:rPr lang="en-GB"/>
              <a:t>Living standard measure (LSM) &amp; socio-economic class (SEC)</a:t>
            </a:r>
            <a:endParaRPr/>
          </a:p>
        </p:txBody>
      </p:sp>
      <p:sp>
        <p:nvSpPr>
          <p:cNvPr id="785" name="Google Shape;785;p33"/>
          <p:cNvSpPr txBox="1"/>
          <p:nvPr>
            <p:ph type="title"/>
          </p:nvPr>
        </p:nvSpPr>
        <p:spPr>
          <a:xfrm>
            <a:off x="404787" y="382820"/>
            <a:ext cx="11382428" cy="68865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NICOTINE POUCH USERS ARE IN HIGH AND MID SOCIAL CLASSES</a:t>
            </a:r>
            <a:endParaRPr/>
          </a:p>
        </p:txBody>
      </p:sp>
      <p:sp>
        <p:nvSpPr>
          <p:cNvPr id="786" name="Google Shape;786;p33"/>
          <p:cNvSpPr txBox="1"/>
          <p:nvPr>
            <p:ph idx="4" type="body"/>
          </p:nvPr>
        </p:nvSpPr>
        <p:spPr>
          <a:xfrm>
            <a:off x="404790" y="5991579"/>
            <a:ext cx="11463417" cy="138499"/>
          </a:xfrm>
          <a:prstGeom prst="rect">
            <a:avLst/>
          </a:prstGeom>
          <a:noFill/>
          <a:ln>
            <a:noFill/>
          </a:ln>
        </p:spPr>
        <p:txBody>
          <a:bodyPr anchorCtr="0" anchor="b" bIns="0" lIns="72000" spcFirstLastPara="1" rIns="0" wrap="square" tIns="0">
            <a:spAutoFit/>
          </a:bodyPr>
          <a:lstStyle/>
          <a:p>
            <a:pPr indent="0" lvl="0" marL="0" rtl="0" algn="l">
              <a:lnSpc>
                <a:spcPct val="100000"/>
              </a:lnSpc>
              <a:spcBef>
                <a:spcPts val="0"/>
              </a:spcBef>
              <a:spcAft>
                <a:spcPts val="0"/>
              </a:spcAft>
              <a:buClr>
                <a:srgbClr val="7F7F7F"/>
              </a:buClr>
              <a:buSzPts val="900"/>
              <a:buNone/>
            </a:pPr>
            <a:r>
              <a:rPr lang="en-GB" sz="900"/>
              <a:t>Base n=64; All participants</a:t>
            </a:r>
            <a:endParaRPr/>
          </a:p>
        </p:txBody>
      </p:sp>
      <p:graphicFrame>
        <p:nvGraphicFramePr>
          <p:cNvPr id="787" name="Google Shape;787;p33"/>
          <p:cNvGraphicFramePr/>
          <p:nvPr/>
        </p:nvGraphicFramePr>
        <p:xfrm>
          <a:off x="5457825" y="1898650"/>
          <a:ext cx="3000000" cy="3000000"/>
        </p:xfrm>
        <a:graphic>
          <a:graphicData uri="http://schemas.openxmlformats.org/drawingml/2006/table">
            <a:tbl>
              <a:tblPr bandRow="1" firstRow="1">
                <a:noFill/>
                <a:tableStyleId>{513ABFDD-5016-44B8-A10F-9AD24FD47731}</a:tableStyleId>
              </a:tblPr>
              <a:tblGrid>
                <a:gridCol w="2454375"/>
                <a:gridCol w="1739800"/>
                <a:gridCol w="2135200"/>
              </a:tblGrid>
              <a:tr h="441550">
                <a:tc>
                  <a:txBody>
                    <a:bodyPr/>
                    <a:lstStyle/>
                    <a:p>
                      <a:pPr indent="0" lvl="0" marL="0" marR="0" rtl="0" algn="ctr">
                        <a:spcBef>
                          <a:spcPts val="0"/>
                        </a:spcBef>
                        <a:spcAft>
                          <a:spcPts val="0"/>
                        </a:spcAft>
                        <a:buNone/>
                      </a:pPr>
                      <a:r>
                        <a:rPr lang="en-GB" sz="1200" u="none" strike="noStrike"/>
                        <a:t>LSM  </a:t>
                      </a:r>
                      <a:endParaRPr b="1" i="0" sz="1200" u="none" strike="noStrike">
                        <a:solidFill>
                          <a:srgbClr val="000000"/>
                        </a:solidFill>
                        <a:latin typeface="Calibri"/>
                        <a:ea typeface="Calibri"/>
                        <a:cs typeface="Calibri"/>
                        <a:sym typeface="Calibri"/>
                      </a:endParaRPr>
                    </a:p>
                  </a:txBody>
                  <a:tcPr marT="9525" marB="0" marR="9525" marL="9525" anchor="ctr">
                    <a:solidFill>
                      <a:schemeClr val="lt2"/>
                    </a:solidFill>
                  </a:tcPr>
                </a:tc>
                <a:tc>
                  <a:txBody>
                    <a:bodyPr/>
                    <a:lstStyle/>
                    <a:p>
                      <a:pPr indent="0" lvl="0" marL="0" marR="0" rtl="0" algn="ctr">
                        <a:spcBef>
                          <a:spcPts val="0"/>
                        </a:spcBef>
                        <a:spcAft>
                          <a:spcPts val="0"/>
                        </a:spcAft>
                        <a:buNone/>
                      </a:pPr>
                      <a:r>
                        <a:rPr lang="en-GB" sz="1200" u="none" strike="noStrike"/>
                        <a:t>Total </a:t>
                      </a:r>
                      <a:endParaRPr b="1" sz="1200" u="none" strike="noStrike">
                        <a:solidFill>
                          <a:schemeClr val="dk1"/>
                        </a:solidFill>
                        <a:latin typeface="Arial"/>
                        <a:ea typeface="Arial"/>
                        <a:cs typeface="Arial"/>
                        <a:sym typeface="Arial"/>
                      </a:endParaRPr>
                    </a:p>
                  </a:txBody>
                  <a:tcPr marT="9525" marB="0" marR="9525" marL="9525" anchor="ctr">
                    <a:solidFill>
                      <a:schemeClr val="lt2"/>
                    </a:solidFill>
                  </a:tcPr>
                </a:tc>
                <a:tc>
                  <a:txBody>
                    <a:bodyPr/>
                    <a:lstStyle/>
                    <a:p>
                      <a:pPr indent="0" lvl="0" marL="0" marR="0" rtl="0" algn="ctr">
                        <a:spcBef>
                          <a:spcPts val="0"/>
                        </a:spcBef>
                        <a:spcAft>
                          <a:spcPts val="0"/>
                        </a:spcAft>
                        <a:buNone/>
                      </a:pPr>
                      <a:r>
                        <a:rPr lang="en-GB" sz="1200" u="none" strike="noStrike"/>
                        <a:t>SEC</a:t>
                      </a:r>
                      <a:endParaRPr b="1" sz="1200" u="none" strike="noStrike">
                        <a:solidFill>
                          <a:schemeClr val="dk1"/>
                        </a:solidFill>
                        <a:latin typeface="Arial"/>
                        <a:ea typeface="Arial"/>
                        <a:cs typeface="Arial"/>
                        <a:sym typeface="Arial"/>
                      </a:endParaRPr>
                    </a:p>
                  </a:txBody>
                  <a:tcPr marT="9525" marB="0" marR="9525" marL="9525" anchor="ctr">
                    <a:solidFill>
                      <a:schemeClr val="lt2"/>
                    </a:solidFill>
                  </a:tcPr>
                </a:tc>
              </a:tr>
              <a:tr h="318625">
                <a:tc>
                  <a:txBody>
                    <a:bodyPr/>
                    <a:lstStyle/>
                    <a:p>
                      <a:pPr indent="0" lvl="0" marL="0" marR="0" rtl="0" algn="ctr">
                        <a:spcBef>
                          <a:spcPts val="0"/>
                        </a:spcBef>
                        <a:spcAft>
                          <a:spcPts val="0"/>
                        </a:spcAft>
                        <a:buNone/>
                      </a:pPr>
                      <a:r>
                        <a:rPr lang="en-GB" sz="1200" u="none" strike="noStrike"/>
                        <a:t>8</a:t>
                      </a:r>
                      <a:endParaRPr sz="1200" u="none" strike="noStrike">
                        <a:solidFill>
                          <a:schemeClr val="dk1"/>
                        </a:solidFill>
                        <a:latin typeface="Arial"/>
                        <a:ea typeface="Arial"/>
                        <a:cs typeface="Arial"/>
                        <a:sym typeface="Arial"/>
                      </a:endParaRPr>
                    </a:p>
                  </a:txBody>
                  <a:tcPr marT="9525" marB="0" marR="9525" marL="9525" anchor="ctr">
                    <a:lnB cap="flat" cmpd="sng" w="12700">
                      <a:solidFill>
                        <a:schemeClr val="lt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lang="en-GB" sz="1200" u="none" strike="noStrike"/>
                        <a:t>2%</a:t>
                      </a:r>
                      <a:endParaRPr sz="1200" u="none" strike="noStrike">
                        <a:solidFill>
                          <a:schemeClr val="dk1"/>
                        </a:solidFill>
                        <a:latin typeface="Arial"/>
                        <a:ea typeface="Arial"/>
                        <a:cs typeface="Arial"/>
                        <a:sym typeface="Arial"/>
                      </a:endParaRPr>
                    </a:p>
                  </a:txBody>
                  <a:tcPr marT="9525" marB="0" marR="9525" marL="9525" anchor="ctr">
                    <a:lnB cap="flat" cmpd="sng" w="12700">
                      <a:solidFill>
                        <a:schemeClr val="lt1"/>
                      </a:solidFill>
                      <a:prstDash val="solid"/>
                      <a:round/>
                      <a:headEnd len="sm" w="sm" type="none"/>
                      <a:tailEnd len="sm" w="sm" type="none"/>
                    </a:lnB>
                    <a:solidFill>
                      <a:srgbClr val="BFBFBF"/>
                    </a:solidFill>
                  </a:tcPr>
                </a:tc>
                <a:tc rowSpan="4">
                  <a:txBody>
                    <a:bodyPr/>
                    <a:lstStyle/>
                    <a:p>
                      <a:pPr indent="0" lvl="0" marL="0" marR="0" rtl="0" algn="ctr">
                        <a:spcBef>
                          <a:spcPts val="0"/>
                        </a:spcBef>
                        <a:spcAft>
                          <a:spcPts val="0"/>
                        </a:spcAft>
                        <a:buNone/>
                      </a:pPr>
                      <a:r>
                        <a:rPr b="1" lang="en-GB" sz="1600" u="none" strike="noStrike"/>
                        <a:t>C1</a:t>
                      </a:r>
                      <a:endParaRPr b="1" sz="1600" u="none" strike="noStrike">
                        <a:solidFill>
                          <a:schemeClr val="dk1"/>
                        </a:solidFill>
                        <a:latin typeface="Arial"/>
                        <a:ea typeface="Arial"/>
                        <a:cs typeface="Arial"/>
                        <a:sym typeface="Arial"/>
                      </a:endParaRPr>
                    </a:p>
                  </a:txBody>
                  <a:tcPr marT="9525" marB="0" marR="9525" marL="9525" anchor="ctr">
                    <a:lnB cap="flat" cmpd="sng" w="12700">
                      <a:solidFill>
                        <a:schemeClr val="lt1"/>
                      </a:solidFill>
                      <a:prstDash val="solid"/>
                      <a:round/>
                      <a:headEnd len="sm" w="sm" type="none"/>
                      <a:tailEnd len="sm" w="sm" type="none"/>
                    </a:lnB>
                    <a:solidFill>
                      <a:srgbClr val="BFBFBF"/>
                    </a:solidFill>
                  </a:tcPr>
                </a:tc>
              </a:tr>
              <a:tr h="318625">
                <a:tc>
                  <a:txBody>
                    <a:bodyPr/>
                    <a:lstStyle/>
                    <a:p>
                      <a:pPr indent="0" lvl="0" marL="0" marR="0" rtl="0" algn="ctr">
                        <a:spcBef>
                          <a:spcPts val="0"/>
                        </a:spcBef>
                        <a:spcAft>
                          <a:spcPts val="0"/>
                        </a:spcAft>
                        <a:buNone/>
                      </a:pPr>
                      <a:r>
                        <a:rPr lang="en-GB" sz="1200" u="none" strike="noStrike"/>
                        <a:t>9</a:t>
                      </a:r>
                      <a:endParaRPr sz="1200" u="none" strike="noStrike">
                        <a:solidFill>
                          <a:schemeClr val="dk1"/>
                        </a:solidFill>
                        <a:latin typeface="Arial"/>
                        <a:ea typeface="Arial"/>
                        <a:cs typeface="Arial"/>
                        <a:sym typeface="Arial"/>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lang="en-GB" sz="1200" u="none" strike="noStrike"/>
                        <a:t>2%</a:t>
                      </a:r>
                      <a:endParaRPr sz="1200" u="none" strike="noStrike">
                        <a:solidFill>
                          <a:schemeClr val="dk1"/>
                        </a:solidFill>
                        <a:latin typeface="Arial"/>
                        <a:ea typeface="Arial"/>
                        <a:cs typeface="Arial"/>
                        <a:sym typeface="Arial"/>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BFBFBF"/>
                    </a:solidFill>
                  </a:tcPr>
                </a:tc>
                <a:tc vMerge="1"/>
              </a:tr>
              <a:tr h="318625">
                <a:tc>
                  <a:txBody>
                    <a:bodyPr/>
                    <a:lstStyle/>
                    <a:p>
                      <a:pPr indent="0" lvl="0" marL="0" marR="0" rtl="0" algn="ctr">
                        <a:spcBef>
                          <a:spcPts val="0"/>
                        </a:spcBef>
                        <a:spcAft>
                          <a:spcPts val="0"/>
                        </a:spcAft>
                        <a:buNone/>
                      </a:pPr>
                      <a:r>
                        <a:rPr lang="en-GB" sz="1200" u="none" strike="noStrike"/>
                        <a:t>10</a:t>
                      </a:r>
                      <a:endParaRPr sz="1200" u="none" strike="noStrike">
                        <a:solidFill>
                          <a:schemeClr val="dk1"/>
                        </a:solidFill>
                        <a:latin typeface="Arial"/>
                        <a:ea typeface="Arial"/>
                        <a:cs typeface="Arial"/>
                        <a:sym typeface="Arial"/>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lang="en-GB" sz="1200" u="none" strike="noStrike"/>
                        <a:t>3%</a:t>
                      </a:r>
                      <a:endParaRPr sz="1200" u="none" strike="noStrike">
                        <a:solidFill>
                          <a:schemeClr val="dk1"/>
                        </a:solidFill>
                        <a:latin typeface="Arial"/>
                        <a:ea typeface="Arial"/>
                        <a:cs typeface="Arial"/>
                        <a:sym typeface="Arial"/>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BFBFBF"/>
                    </a:solidFill>
                  </a:tcPr>
                </a:tc>
                <a:tc vMerge="1"/>
              </a:tr>
              <a:tr h="318625">
                <a:tc>
                  <a:txBody>
                    <a:bodyPr/>
                    <a:lstStyle/>
                    <a:p>
                      <a:pPr indent="0" lvl="0" marL="0" marR="0" rtl="0" algn="ctr">
                        <a:spcBef>
                          <a:spcPts val="0"/>
                        </a:spcBef>
                        <a:spcAft>
                          <a:spcPts val="0"/>
                        </a:spcAft>
                        <a:buNone/>
                      </a:pPr>
                      <a:r>
                        <a:rPr lang="en-GB" sz="1200" u="none" strike="noStrike"/>
                        <a:t>11</a:t>
                      </a:r>
                      <a:endParaRPr sz="1200" u="none" strike="noStrike">
                        <a:solidFill>
                          <a:schemeClr val="dk1"/>
                        </a:solidFill>
                        <a:latin typeface="Arial"/>
                        <a:ea typeface="Arial"/>
                        <a:cs typeface="Arial"/>
                        <a:sym typeface="Arial"/>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lang="en-GB" sz="1200" u="none" strike="noStrike"/>
                        <a:t>3%</a:t>
                      </a:r>
                      <a:endParaRPr sz="1200" u="none" strike="noStrike">
                        <a:solidFill>
                          <a:schemeClr val="dk1"/>
                        </a:solidFill>
                        <a:latin typeface="Arial"/>
                        <a:ea typeface="Arial"/>
                        <a:cs typeface="Arial"/>
                        <a:sym typeface="Arial"/>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BFBFBF"/>
                    </a:solidFill>
                  </a:tcPr>
                </a:tc>
                <a:tc vMerge="1"/>
              </a:tr>
              <a:tr h="318625">
                <a:tc>
                  <a:txBody>
                    <a:bodyPr/>
                    <a:lstStyle/>
                    <a:p>
                      <a:pPr indent="0" lvl="0" marL="0" marR="0" rtl="0" algn="ctr">
                        <a:spcBef>
                          <a:spcPts val="0"/>
                        </a:spcBef>
                        <a:spcAft>
                          <a:spcPts val="0"/>
                        </a:spcAft>
                        <a:buNone/>
                      </a:pPr>
                      <a:r>
                        <a:rPr lang="en-GB" sz="1200" u="none" strike="noStrike"/>
                        <a:t>12</a:t>
                      </a:r>
                      <a:endParaRPr sz="1200" u="none" strike="noStrike">
                        <a:solidFill>
                          <a:schemeClr val="dk1"/>
                        </a:solidFill>
                        <a:latin typeface="Arial"/>
                        <a:ea typeface="Arial"/>
                        <a:cs typeface="Arial"/>
                        <a:sym typeface="Arial"/>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spcBef>
                          <a:spcPts val="0"/>
                        </a:spcBef>
                        <a:spcAft>
                          <a:spcPts val="0"/>
                        </a:spcAft>
                        <a:buNone/>
                      </a:pPr>
                      <a:r>
                        <a:rPr lang="en-GB" sz="1200" u="none" strike="noStrike"/>
                        <a:t>17%</a:t>
                      </a:r>
                      <a:endParaRPr sz="1200" u="none" strike="noStrike">
                        <a:solidFill>
                          <a:schemeClr val="dk1"/>
                        </a:solidFill>
                        <a:latin typeface="Arial"/>
                        <a:ea typeface="Arial"/>
                        <a:cs typeface="Arial"/>
                        <a:sym typeface="Arial"/>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rowSpan="6">
                  <a:txBody>
                    <a:bodyPr/>
                    <a:lstStyle/>
                    <a:p>
                      <a:pPr indent="0" lvl="0" marL="0" marR="0" rtl="0" algn="ctr">
                        <a:spcBef>
                          <a:spcPts val="0"/>
                        </a:spcBef>
                        <a:spcAft>
                          <a:spcPts val="0"/>
                        </a:spcAft>
                        <a:buNone/>
                      </a:pPr>
                      <a:r>
                        <a:rPr b="1" lang="en-GB" sz="1600" u="none" strike="noStrike"/>
                        <a:t>AB </a:t>
                      </a:r>
                      <a:endParaRPr/>
                    </a:p>
                    <a:p>
                      <a:pPr indent="0" lvl="0" marL="0" marR="0" rtl="0" algn="ctr">
                        <a:spcBef>
                          <a:spcPts val="0"/>
                        </a:spcBef>
                        <a:spcAft>
                          <a:spcPts val="0"/>
                        </a:spcAft>
                        <a:buNone/>
                      </a:pPr>
                      <a:r>
                        <a:rPr b="1" lang="en-GB" sz="1600" u="none" strike="noStrike"/>
                        <a:t> </a:t>
                      </a:r>
                      <a:endParaRPr/>
                    </a:p>
                    <a:p>
                      <a:pPr indent="0" lvl="0" marL="0" marR="0" rtl="0" algn="ctr">
                        <a:spcBef>
                          <a:spcPts val="0"/>
                        </a:spcBef>
                        <a:spcAft>
                          <a:spcPts val="0"/>
                        </a:spcAft>
                        <a:buNone/>
                      </a:pPr>
                      <a:r>
                        <a:rPr b="1" lang="en-GB" sz="1600" u="none" strike="noStrike"/>
                        <a:t> </a:t>
                      </a:r>
                      <a:endParaRPr b="1" i="0" sz="1600" u="none" strike="noStrike">
                        <a:solidFill>
                          <a:srgbClr val="000000"/>
                        </a:solidFill>
                        <a:latin typeface="Calibri"/>
                        <a:ea typeface="Calibri"/>
                        <a:cs typeface="Calibri"/>
                        <a:sym typeface="Calibri"/>
                      </a:endParaRPr>
                    </a:p>
                  </a:txBody>
                  <a:tcPr marT="9525" marB="0" marR="9525" marL="9525" anchor="ctr">
                    <a:lnT cap="flat" cmpd="sng" w="12700">
                      <a:solidFill>
                        <a:schemeClr val="lt1"/>
                      </a:solidFill>
                      <a:prstDash val="solid"/>
                      <a:round/>
                      <a:headEnd len="sm" w="sm" type="none"/>
                      <a:tailEnd len="sm" w="sm" type="none"/>
                    </a:lnT>
                    <a:solidFill>
                      <a:srgbClr val="D3E4FF"/>
                    </a:solidFill>
                  </a:tcPr>
                </a:tc>
              </a:tr>
              <a:tr h="318625">
                <a:tc>
                  <a:txBody>
                    <a:bodyPr/>
                    <a:lstStyle/>
                    <a:p>
                      <a:pPr indent="0" lvl="0" marL="0" marR="0" rtl="0" algn="ctr">
                        <a:spcBef>
                          <a:spcPts val="0"/>
                        </a:spcBef>
                        <a:spcAft>
                          <a:spcPts val="0"/>
                        </a:spcAft>
                        <a:buNone/>
                      </a:pPr>
                      <a:r>
                        <a:rPr lang="en-GB" sz="1200" u="none" strike="noStrike"/>
                        <a:t>13</a:t>
                      </a:r>
                      <a:endParaRPr sz="1200" u="none" strike="noStrike">
                        <a:solidFill>
                          <a:schemeClr val="dk1"/>
                        </a:solidFill>
                        <a:latin typeface="Arial"/>
                        <a:ea typeface="Arial"/>
                        <a:cs typeface="Arial"/>
                        <a:sym typeface="Arial"/>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spcBef>
                          <a:spcPts val="0"/>
                        </a:spcBef>
                        <a:spcAft>
                          <a:spcPts val="0"/>
                        </a:spcAft>
                        <a:buNone/>
                      </a:pPr>
                      <a:r>
                        <a:rPr lang="en-GB" sz="1200" u="none" strike="noStrike"/>
                        <a:t>22%</a:t>
                      </a:r>
                      <a:endParaRPr sz="1200" u="none" strike="noStrike">
                        <a:solidFill>
                          <a:schemeClr val="dk1"/>
                        </a:solidFill>
                        <a:latin typeface="Arial"/>
                        <a:ea typeface="Arial"/>
                        <a:cs typeface="Arial"/>
                        <a:sym typeface="Arial"/>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vMerge="1"/>
              </a:tr>
              <a:tr h="318625">
                <a:tc>
                  <a:txBody>
                    <a:bodyPr/>
                    <a:lstStyle/>
                    <a:p>
                      <a:pPr indent="0" lvl="0" marL="0" marR="0" rtl="0" algn="ctr">
                        <a:spcBef>
                          <a:spcPts val="0"/>
                        </a:spcBef>
                        <a:spcAft>
                          <a:spcPts val="0"/>
                        </a:spcAft>
                        <a:buNone/>
                      </a:pPr>
                      <a:r>
                        <a:rPr lang="en-GB" sz="1200" u="none" strike="noStrike"/>
                        <a:t>14</a:t>
                      </a:r>
                      <a:endParaRPr sz="1200" u="none" strike="noStrike">
                        <a:solidFill>
                          <a:schemeClr val="dk1"/>
                        </a:solidFill>
                        <a:latin typeface="Arial"/>
                        <a:ea typeface="Arial"/>
                        <a:cs typeface="Arial"/>
                        <a:sym typeface="Arial"/>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spcBef>
                          <a:spcPts val="0"/>
                        </a:spcBef>
                        <a:spcAft>
                          <a:spcPts val="0"/>
                        </a:spcAft>
                        <a:buNone/>
                      </a:pPr>
                      <a:r>
                        <a:rPr lang="en-GB" sz="1200" u="none" strike="noStrike"/>
                        <a:t>23%</a:t>
                      </a:r>
                      <a:endParaRPr sz="1200" u="none" strike="noStrike">
                        <a:solidFill>
                          <a:schemeClr val="dk1"/>
                        </a:solidFill>
                        <a:latin typeface="Arial"/>
                        <a:ea typeface="Arial"/>
                        <a:cs typeface="Arial"/>
                        <a:sym typeface="Arial"/>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vMerge="1"/>
              </a:tr>
              <a:tr h="318625">
                <a:tc>
                  <a:txBody>
                    <a:bodyPr/>
                    <a:lstStyle/>
                    <a:p>
                      <a:pPr indent="0" lvl="0" marL="0" marR="0" rtl="0" algn="ctr">
                        <a:spcBef>
                          <a:spcPts val="0"/>
                        </a:spcBef>
                        <a:spcAft>
                          <a:spcPts val="0"/>
                        </a:spcAft>
                        <a:buNone/>
                      </a:pPr>
                      <a:r>
                        <a:rPr lang="en-GB" sz="1200" u="none" strike="noStrike"/>
                        <a:t>15</a:t>
                      </a:r>
                      <a:endParaRPr sz="1200" u="none" strike="noStrike">
                        <a:solidFill>
                          <a:schemeClr val="dk1"/>
                        </a:solidFill>
                        <a:latin typeface="Arial"/>
                        <a:ea typeface="Arial"/>
                        <a:cs typeface="Arial"/>
                        <a:sym typeface="Arial"/>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spcBef>
                          <a:spcPts val="0"/>
                        </a:spcBef>
                        <a:spcAft>
                          <a:spcPts val="0"/>
                        </a:spcAft>
                        <a:buNone/>
                      </a:pPr>
                      <a:r>
                        <a:rPr lang="en-GB" sz="1200" u="none" strike="noStrike"/>
                        <a:t>17%</a:t>
                      </a:r>
                      <a:endParaRPr sz="1200" u="none" strike="noStrike">
                        <a:solidFill>
                          <a:schemeClr val="dk1"/>
                        </a:solidFill>
                        <a:latin typeface="Arial"/>
                        <a:ea typeface="Arial"/>
                        <a:cs typeface="Arial"/>
                        <a:sym typeface="Arial"/>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vMerge="1"/>
              </a:tr>
              <a:tr h="318625">
                <a:tc>
                  <a:txBody>
                    <a:bodyPr/>
                    <a:lstStyle/>
                    <a:p>
                      <a:pPr indent="0" lvl="0" marL="0" marR="0" rtl="0" algn="ctr">
                        <a:spcBef>
                          <a:spcPts val="0"/>
                        </a:spcBef>
                        <a:spcAft>
                          <a:spcPts val="0"/>
                        </a:spcAft>
                        <a:buNone/>
                      </a:pPr>
                      <a:r>
                        <a:rPr lang="en-GB" sz="1200" u="none" strike="noStrike"/>
                        <a:t>16</a:t>
                      </a:r>
                      <a:endParaRPr sz="1200" u="none" strike="noStrike">
                        <a:solidFill>
                          <a:schemeClr val="dk1"/>
                        </a:solidFill>
                        <a:latin typeface="Arial"/>
                        <a:ea typeface="Arial"/>
                        <a:cs typeface="Arial"/>
                        <a:sym typeface="Arial"/>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spcBef>
                          <a:spcPts val="0"/>
                        </a:spcBef>
                        <a:spcAft>
                          <a:spcPts val="0"/>
                        </a:spcAft>
                        <a:buNone/>
                      </a:pPr>
                      <a:r>
                        <a:rPr lang="en-GB" sz="1200" u="none" strike="noStrike"/>
                        <a:t>5%</a:t>
                      </a:r>
                      <a:endParaRPr sz="1200" u="none" strike="noStrike">
                        <a:solidFill>
                          <a:schemeClr val="dk1"/>
                        </a:solidFill>
                        <a:latin typeface="Arial"/>
                        <a:ea typeface="Arial"/>
                        <a:cs typeface="Arial"/>
                        <a:sym typeface="Arial"/>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vMerge="1"/>
              </a:tr>
              <a:tr h="318625">
                <a:tc>
                  <a:txBody>
                    <a:bodyPr/>
                    <a:lstStyle/>
                    <a:p>
                      <a:pPr indent="0" lvl="0" marL="0" marR="0" rtl="0" algn="ctr">
                        <a:spcBef>
                          <a:spcPts val="0"/>
                        </a:spcBef>
                        <a:spcAft>
                          <a:spcPts val="0"/>
                        </a:spcAft>
                        <a:buNone/>
                      </a:pPr>
                      <a:r>
                        <a:rPr lang="en-GB" sz="1200" u="none" strike="noStrike"/>
                        <a:t>17</a:t>
                      </a:r>
                      <a:endParaRPr sz="1200" u="none" strike="noStrike">
                        <a:solidFill>
                          <a:schemeClr val="dk1"/>
                        </a:solidFill>
                        <a:latin typeface="Arial"/>
                        <a:ea typeface="Arial"/>
                        <a:cs typeface="Arial"/>
                        <a:sym typeface="Arial"/>
                      </a:endParaRPr>
                    </a:p>
                  </a:txBody>
                  <a:tcPr marT="9525" marB="0" marR="9525" marL="9525" anchor="ctr">
                    <a:lnT cap="flat" cmpd="sng" w="12700">
                      <a:solidFill>
                        <a:schemeClr val="lt1"/>
                      </a:solidFill>
                      <a:prstDash val="solid"/>
                      <a:round/>
                      <a:headEnd len="sm" w="sm" type="none"/>
                      <a:tailEnd len="sm" w="sm" type="none"/>
                    </a:lnT>
                    <a:solidFill>
                      <a:srgbClr val="D3E4FF"/>
                    </a:solidFill>
                  </a:tcPr>
                </a:tc>
                <a:tc>
                  <a:txBody>
                    <a:bodyPr/>
                    <a:lstStyle/>
                    <a:p>
                      <a:pPr indent="0" lvl="0" marL="0" marR="0" rtl="0" algn="ctr">
                        <a:spcBef>
                          <a:spcPts val="0"/>
                        </a:spcBef>
                        <a:spcAft>
                          <a:spcPts val="0"/>
                        </a:spcAft>
                        <a:buNone/>
                      </a:pPr>
                      <a:r>
                        <a:rPr lang="en-GB" sz="1200" u="none" strike="noStrike"/>
                        <a:t>6%</a:t>
                      </a:r>
                      <a:endParaRPr sz="1200" u="none" strike="noStrike">
                        <a:solidFill>
                          <a:schemeClr val="dk1"/>
                        </a:solidFill>
                        <a:latin typeface="Arial"/>
                        <a:ea typeface="Arial"/>
                        <a:cs typeface="Arial"/>
                        <a:sym typeface="Arial"/>
                      </a:endParaRPr>
                    </a:p>
                  </a:txBody>
                  <a:tcPr marT="9525" marB="0" marR="9525" marL="9525" anchor="ctr">
                    <a:lnT cap="flat" cmpd="sng" w="12700">
                      <a:solidFill>
                        <a:schemeClr val="lt1"/>
                      </a:solidFill>
                      <a:prstDash val="solid"/>
                      <a:round/>
                      <a:headEnd len="sm" w="sm" type="none"/>
                      <a:tailEnd len="sm" w="sm" type="none"/>
                    </a:lnT>
                    <a:solidFill>
                      <a:srgbClr val="D3E4FF"/>
                    </a:solidFill>
                  </a:tcPr>
                </a:tc>
                <a:tc vMerge="1"/>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pic>
        <p:nvPicPr>
          <p:cNvPr id="792" name="Google Shape;792;p34"/>
          <p:cNvPicPr preferRelativeResize="0"/>
          <p:nvPr>
            <p:ph idx="2" type="pic"/>
          </p:nvPr>
        </p:nvPicPr>
        <p:blipFill rotWithShape="1">
          <a:blip r:embed="rId3">
            <a:alphaModFix/>
          </a:blip>
          <a:srcRect b="0" l="0" r="0" t="0"/>
          <a:stretch/>
        </p:blipFill>
        <p:spPr>
          <a:xfrm>
            <a:off x="404787" y="1898758"/>
            <a:ext cx="4859876" cy="3627783"/>
          </a:xfrm>
          <a:prstGeom prst="rect">
            <a:avLst/>
          </a:prstGeom>
          <a:noFill/>
          <a:ln>
            <a:noFill/>
          </a:ln>
        </p:spPr>
      </p:pic>
      <p:sp>
        <p:nvSpPr>
          <p:cNvPr id="793" name="Google Shape;793;p34"/>
          <p:cNvSpPr txBox="1"/>
          <p:nvPr>
            <p:ph idx="3" type="body"/>
          </p:nvPr>
        </p:nvSpPr>
        <p:spPr>
          <a:xfrm>
            <a:off x="404787" y="1207571"/>
            <a:ext cx="11382428" cy="36933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900"/>
              <a:buNone/>
            </a:pPr>
            <a:r>
              <a:rPr lang="en-GB"/>
              <a:t>Current town of residence</a:t>
            </a:r>
            <a:endParaRPr/>
          </a:p>
        </p:txBody>
      </p:sp>
      <p:sp>
        <p:nvSpPr>
          <p:cNvPr id="794" name="Google Shape;794;p34"/>
          <p:cNvSpPr txBox="1"/>
          <p:nvPr>
            <p:ph type="title"/>
          </p:nvPr>
        </p:nvSpPr>
        <p:spPr>
          <a:xfrm>
            <a:off x="404787" y="382820"/>
            <a:ext cx="11382428" cy="68865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UPTAKE OF ORAL NICOTINE POUCHES IS HIGHER AMONG URBAN DWELLERS</a:t>
            </a:r>
            <a:endParaRPr/>
          </a:p>
        </p:txBody>
      </p:sp>
      <p:graphicFrame>
        <p:nvGraphicFramePr>
          <p:cNvPr id="795" name="Google Shape;795;p34"/>
          <p:cNvGraphicFramePr/>
          <p:nvPr/>
        </p:nvGraphicFramePr>
        <p:xfrm>
          <a:off x="5457825" y="1898650"/>
          <a:ext cx="6410325" cy="3627438"/>
        </p:xfrm>
        <a:graphic>
          <a:graphicData uri="http://schemas.openxmlformats.org/drawingml/2006/chart">
            <c:chart r:id="rId4"/>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9" name="Shape 799"/>
        <p:cNvGrpSpPr/>
        <p:nvPr/>
      </p:nvGrpSpPr>
      <p:grpSpPr>
        <a:xfrm>
          <a:off x="0" y="0"/>
          <a:ext cx="0" cy="0"/>
          <a:chOff x="0" y="0"/>
          <a:chExt cx="0" cy="0"/>
        </a:xfrm>
      </p:grpSpPr>
      <p:sp>
        <p:nvSpPr>
          <p:cNvPr id="800" name="Google Shape;800;p35"/>
          <p:cNvSpPr/>
          <p:nvPr/>
        </p:nvSpPr>
        <p:spPr>
          <a:xfrm>
            <a:off x="2351584" y="1124744"/>
            <a:ext cx="3995192" cy="3995192"/>
          </a:xfrm>
          <a:prstGeom prst="ellipse">
            <a:avLst/>
          </a:prstGeom>
          <a:solidFill>
            <a:schemeClr val="lt2">
              <a:alpha val="6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800">
                <a:solidFill>
                  <a:schemeClr val="lt1"/>
                </a:solidFill>
                <a:latin typeface="Arial"/>
                <a:ea typeface="Arial"/>
                <a:cs typeface="Arial"/>
                <a:sym typeface="Arial"/>
              </a:rPr>
              <a:t>The typical oral nicotine pouch user in Kenya is…</a:t>
            </a:r>
            <a:endParaRPr sz="2800">
              <a:solidFill>
                <a:schemeClr val="lt1"/>
              </a:solidFill>
              <a:latin typeface="Arial"/>
              <a:ea typeface="Arial"/>
              <a:cs typeface="Arial"/>
              <a:sym typeface="Arial"/>
            </a:endParaRPr>
          </a:p>
        </p:txBody>
      </p:sp>
      <p:sp>
        <p:nvSpPr>
          <p:cNvPr id="801" name="Google Shape;801;p35"/>
          <p:cNvSpPr/>
          <p:nvPr/>
        </p:nvSpPr>
        <p:spPr>
          <a:xfrm rot="5400000">
            <a:off x="5864927" y="2867985"/>
            <a:ext cx="2009066" cy="3995192"/>
          </a:xfrm>
          <a:custGeom>
            <a:rect b="b" l="l" r="r" t="t"/>
            <a:pathLst>
              <a:path extrusionOk="0" h="5095875" w="4486275">
                <a:moveTo>
                  <a:pt x="4493609" y="910876"/>
                </a:moveTo>
                <a:lnTo>
                  <a:pt x="4493609" y="4200525"/>
                </a:lnTo>
                <a:lnTo>
                  <a:pt x="897065" y="4200525"/>
                </a:lnTo>
                <a:lnTo>
                  <a:pt x="0" y="5097590"/>
                </a:lnTo>
                <a:lnTo>
                  <a:pt x="0" y="0"/>
                </a:lnTo>
                <a:lnTo>
                  <a:pt x="3582638" y="0"/>
                </a:lnTo>
                <a:cubicBezTo>
                  <a:pt x="4085749" y="0"/>
                  <a:pt x="4493609" y="407861"/>
                  <a:pt x="4493609" y="910876"/>
                </a:cubicBezTo>
                <a:close/>
              </a:path>
            </a:pathLst>
          </a:custGeom>
          <a:gradFill>
            <a:gsLst>
              <a:gs pos="0">
                <a:srgbClr val="243066"/>
              </a:gs>
              <a:gs pos="100000">
                <a:srgbClr val="01B1E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5"/>
          <p:cNvSpPr txBox="1"/>
          <p:nvPr/>
        </p:nvSpPr>
        <p:spPr>
          <a:xfrm>
            <a:off x="4871862" y="3861038"/>
            <a:ext cx="3995192" cy="2009066"/>
          </a:xfrm>
          <a:prstGeom prst="rect">
            <a:avLst/>
          </a:prstGeom>
          <a:noFill/>
          <a:ln>
            <a:noFill/>
          </a:ln>
        </p:spPr>
        <p:txBody>
          <a:bodyPr anchorCtr="0" anchor="t" bIns="1097275" lIns="457200" spcFirstLastPara="1" rIns="365750" wrap="square" tIns="548625">
            <a:noAutofit/>
          </a:bodyPr>
          <a:lstStyle/>
          <a:p>
            <a:pPr indent="0" lvl="0" marL="0" marR="0" rtl="0" algn="l">
              <a:spcBef>
                <a:spcPts val="0"/>
              </a:spcBef>
              <a:spcAft>
                <a:spcPts val="0"/>
              </a:spcAft>
              <a:buNone/>
            </a:pPr>
            <a:r>
              <a:rPr lang="en-GB" sz="2000">
                <a:solidFill>
                  <a:schemeClr val="lt1"/>
                </a:solidFill>
                <a:latin typeface="Arial"/>
                <a:ea typeface="Arial"/>
                <a:cs typeface="Arial"/>
                <a:sym typeface="Arial"/>
              </a:rPr>
              <a:t>An economically empowered urban male youth.</a:t>
            </a:r>
            <a:endParaRPr sz="2000">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6" name="Shape 806"/>
        <p:cNvGrpSpPr/>
        <p:nvPr/>
      </p:nvGrpSpPr>
      <p:grpSpPr>
        <a:xfrm>
          <a:off x="0" y="0"/>
          <a:ext cx="0" cy="0"/>
          <a:chOff x="0" y="0"/>
          <a:chExt cx="0" cy="0"/>
        </a:xfrm>
      </p:grpSpPr>
      <p:sp>
        <p:nvSpPr>
          <p:cNvPr id="807" name="Google Shape;807;p36"/>
          <p:cNvSpPr txBox="1"/>
          <p:nvPr>
            <p:ph type="title"/>
          </p:nvPr>
        </p:nvSpPr>
        <p:spPr>
          <a:xfrm>
            <a:off x="459208" y="546021"/>
            <a:ext cx="9669240" cy="1792607"/>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1"/>
              </a:buClr>
              <a:buSzPts val="7100"/>
              <a:buFont typeface="Arial Black"/>
              <a:buNone/>
            </a:pPr>
            <a:r>
              <a:rPr lang="en-GB"/>
              <a:t>RISK PERCEPTIONS ON USAGE</a:t>
            </a:r>
            <a:endParaRPr/>
          </a:p>
        </p:txBody>
      </p:sp>
      <p:sp>
        <p:nvSpPr>
          <p:cNvPr id="808" name="Google Shape;808;p36"/>
          <p:cNvSpPr txBox="1"/>
          <p:nvPr>
            <p:ph idx="1" type="body"/>
          </p:nvPr>
        </p:nvSpPr>
        <p:spPr>
          <a:xfrm>
            <a:off x="452218" y="2816934"/>
            <a:ext cx="7551996" cy="369333"/>
          </a:xfrm>
          <a:prstGeom prst="rect">
            <a:avLst/>
          </a:prstGeom>
          <a:noFill/>
          <a:ln>
            <a:noFill/>
          </a:ln>
        </p:spPr>
        <p:txBody>
          <a:bodyPr anchorCtr="0" anchor="t" bIns="0" lIns="0" spcFirstLastPara="1" rIns="180000" wrap="square" tIns="0">
            <a:noAutofit/>
          </a:bodyPr>
          <a:lstStyle/>
          <a:p>
            <a:pPr indent="0" lvl="0" marL="0" rtl="0" algn="l">
              <a:lnSpc>
                <a:spcPct val="100000"/>
              </a:lnSpc>
              <a:spcBef>
                <a:spcPts val="0"/>
              </a:spcBef>
              <a:spcAft>
                <a:spcPts val="0"/>
              </a:spcAft>
              <a:buClr>
                <a:schemeClr val="lt1"/>
              </a:buClr>
              <a:buSzPts val="2300"/>
              <a:buNone/>
            </a:pPr>
            <a:r>
              <a:rPr lang="en-GB"/>
              <a:t>Manufactured cigarettes vs. oral nicotine pouches</a:t>
            </a:r>
            <a:endParaRPr/>
          </a:p>
        </p:txBody>
      </p:sp>
      <p:sp>
        <p:nvSpPr>
          <p:cNvPr id="809" name="Google Shape;809;p36"/>
          <p:cNvSpPr txBox="1"/>
          <p:nvPr>
            <p:ph idx="2" type="body"/>
          </p:nvPr>
        </p:nvSpPr>
        <p:spPr>
          <a:xfrm>
            <a:off x="9828893" y="3289"/>
            <a:ext cx="2047569" cy="441659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28600"/>
              <a:buNone/>
            </a:pPr>
            <a:r>
              <a:rPr lang="en-GB"/>
              <a:t>4</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pic>
        <p:nvPicPr>
          <p:cNvPr id="814" name="Google Shape;814;p37"/>
          <p:cNvPicPr preferRelativeResize="0"/>
          <p:nvPr/>
        </p:nvPicPr>
        <p:blipFill rotWithShape="1">
          <a:blip r:embed="rId3">
            <a:alphaModFix/>
          </a:blip>
          <a:srcRect b="0" l="0" r="0" t="0"/>
          <a:stretch/>
        </p:blipFill>
        <p:spPr>
          <a:xfrm>
            <a:off x="409026" y="2636909"/>
            <a:ext cx="2314968" cy="3240362"/>
          </a:xfrm>
          <a:prstGeom prst="rect">
            <a:avLst/>
          </a:prstGeom>
          <a:noFill/>
          <a:ln>
            <a:noFill/>
          </a:ln>
        </p:spPr>
      </p:pic>
      <p:sp>
        <p:nvSpPr>
          <p:cNvPr id="815" name="Google Shape;815;p37"/>
          <p:cNvSpPr txBox="1"/>
          <p:nvPr>
            <p:ph idx="2" type="body"/>
          </p:nvPr>
        </p:nvSpPr>
        <p:spPr>
          <a:xfrm>
            <a:off x="404787" y="1231550"/>
            <a:ext cx="11382428" cy="33855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800"/>
              <a:buNone/>
            </a:pPr>
            <a:r>
              <a:rPr lang="en-GB"/>
              <a:t>Nevertheless, although some are struggling to quit; being addicted to the nicotine in tobacco makes quitting a difficult task</a:t>
            </a:r>
            <a:endParaRPr/>
          </a:p>
        </p:txBody>
      </p:sp>
      <p:sp>
        <p:nvSpPr>
          <p:cNvPr id="816" name="Google Shape;816;p37"/>
          <p:cNvSpPr txBox="1"/>
          <p:nvPr>
            <p:ph type="title"/>
          </p:nvPr>
        </p:nvSpPr>
        <p:spPr>
          <a:xfrm>
            <a:off x="404787" y="382819"/>
            <a:ext cx="11382428" cy="68865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CONSUMERS ARE WELL AWARE OF THE RISKS OF CIGARETTE SMOKING </a:t>
            </a:r>
            <a:endParaRPr/>
          </a:p>
        </p:txBody>
      </p:sp>
      <p:sp>
        <p:nvSpPr>
          <p:cNvPr id="817" name="Google Shape;817;p37"/>
          <p:cNvSpPr txBox="1"/>
          <p:nvPr/>
        </p:nvSpPr>
        <p:spPr>
          <a:xfrm>
            <a:off x="432238" y="1934230"/>
            <a:ext cx="11235830" cy="338554"/>
          </a:xfrm>
          <a:prstGeom prst="rect">
            <a:avLst/>
          </a:prstGeom>
          <a:solidFill>
            <a:schemeClr val="lt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GB" sz="1600">
                <a:solidFill>
                  <a:schemeClr val="dk2"/>
                </a:solidFill>
                <a:latin typeface="Arial"/>
                <a:ea typeface="Arial"/>
                <a:cs typeface="Arial"/>
                <a:sym typeface="Arial"/>
              </a:rPr>
              <a:t>As per consumer feedback, systems within the human anatomy that are at risk due to cigarette smoking include: </a:t>
            </a:r>
            <a:endParaRPr sz="1600">
              <a:solidFill>
                <a:schemeClr val="dk2"/>
              </a:solidFill>
              <a:latin typeface="Arial"/>
              <a:ea typeface="Arial"/>
              <a:cs typeface="Arial"/>
              <a:sym typeface="Arial"/>
            </a:endParaRPr>
          </a:p>
        </p:txBody>
      </p:sp>
      <p:grpSp>
        <p:nvGrpSpPr>
          <p:cNvPr id="818" name="Google Shape;818;p37"/>
          <p:cNvGrpSpPr/>
          <p:nvPr/>
        </p:nvGrpSpPr>
        <p:grpSpPr>
          <a:xfrm>
            <a:off x="2855641" y="2636910"/>
            <a:ext cx="2192048" cy="3240361"/>
            <a:chOff x="2855641" y="2636910"/>
            <a:chExt cx="2192048" cy="3240361"/>
          </a:xfrm>
        </p:grpSpPr>
        <p:sp>
          <p:nvSpPr>
            <p:cNvPr id="819" name="Google Shape;819;p37"/>
            <p:cNvSpPr/>
            <p:nvPr/>
          </p:nvSpPr>
          <p:spPr>
            <a:xfrm>
              <a:off x="2855641" y="2636910"/>
              <a:ext cx="2192048" cy="3240361"/>
            </a:xfrm>
            <a:prstGeom prst="rect">
              <a:avLst/>
            </a:prstGeom>
            <a:solidFill>
              <a:schemeClr val="lt2"/>
            </a:solidFill>
            <a:ln>
              <a:noFill/>
            </a:ln>
          </p:spPr>
          <p:txBody>
            <a:bodyPr anchorCtr="0" anchor="t" bIns="91425" lIns="182875" spcFirstLastPara="1" rIns="182875" wrap="square" tIns="1005825">
              <a:noAutofit/>
            </a:bodyPr>
            <a:lstStyle/>
            <a:p>
              <a:pPr indent="0" lvl="0" marL="0" marR="0" rtl="0" algn="l">
                <a:spcBef>
                  <a:spcPts val="0"/>
                </a:spcBef>
                <a:spcAft>
                  <a:spcPts val="0"/>
                </a:spcAft>
                <a:buNone/>
              </a:pPr>
              <a:r>
                <a:rPr b="1" lang="en-GB" sz="1600">
                  <a:solidFill>
                    <a:schemeClr val="lt1"/>
                  </a:solidFill>
                  <a:latin typeface="Arial"/>
                  <a:ea typeface="Arial"/>
                  <a:cs typeface="Arial"/>
                  <a:sym typeface="Arial"/>
                </a:rPr>
                <a:t>Oral</a:t>
              </a:r>
              <a:br>
                <a:rPr b="1" lang="en-GB" sz="1600">
                  <a:solidFill>
                    <a:schemeClr val="lt1"/>
                  </a:solidFill>
                  <a:latin typeface="Arial"/>
                  <a:ea typeface="Arial"/>
                  <a:cs typeface="Arial"/>
                  <a:sym typeface="Arial"/>
                </a:rPr>
              </a:br>
              <a:r>
                <a:rPr b="1" lang="en-GB" sz="1600">
                  <a:solidFill>
                    <a:schemeClr val="lt1"/>
                  </a:solidFill>
                  <a:latin typeface="Arial"/>
                  <a:ea typeface="Arial"/>
                  <a:cs typeface="Arial"/>
                  <a:sym typeface="Arial"/>
                </a:rPr>
                <a:t>system</a:t>
              </a:r>
              <a:endParaRPr/>
            </a:p>
            <a:p>
              <a:pPr indent="-171450" lvl="1" marL="171450" marR="0" rtl="0" algn="l">
                <a:lnSpc>
                  <a:spcPct val="90000"/>
                </a:lnSpc>
                <a:spcBef>
                  <a:spcPts val="120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Causes cavities</a:t>
              </a:r>
              <a:endParaRPr/>
            </a:p>
            <a:p>
              <a:pPr indent="-171450" lvl="1" marL="17145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Loosens teeth</a:t>
              </a:r>
              <a:endParaRPr/>
            </a:p>
            <a:p>
              <a:pPr indent="-171450" lvl="1" marL="17145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Stains the teeth</a:t>
              </a:r>
              <a:endParaRPr/>
            </a:p>
            <a:p>
              <a:pPr indent="-171450" lvl="1" marL="17145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Causes bad breath</a:t>
              </a:r>
              <a:endParaRPr/>
            </a:p>
          </p:txBody>
        </p:sp>
        <p:cxnSp>
          <p:nvCxnSpPr>
            <p:cNvPr id="820" name="Google Shape;820;p37"/>
            <p:cNvCxnSpPr/>
            <p:nvPr/>
          </p:nvCxnSpPr>
          <p:spPr>
            <a:xfrm>
              <a:off x="3071664" y="3501008"/>
              <a:ext cx="1976025" cy="0"/>
            </a:xfrm>
            <a:prstGeom prst="straightConnector1">
              <a:avLst/>
            </a:prstGeom>
            <a:noFill/>
            <a:ln cap="flat" cmpd="sng" w="15875">
              <a:solidFill>
                <a:schemeClr val="lt1"/>
              </a:solidFill>
              <a:prstDash val="solid"/>
              <a:miter lim="800000"/>
              <a:headEnd len="sm" w="sm" type="none"/>
              <a:tailEnd len="sm" w="sm" type="none"/>
            </a:ln>
          </p:spPr>
        </p:cxnSp>
        <p:pic>
          <p:nvPicPr>
            <p:cNvPr id="821" name="Google Shape;821;p37"/>
            <p:cNvPicPr preferRelativeResize="0"/>
            <p:nvPr/>
          </p:nvPicPr>
          <p:blipFill rotWithShape="1">
            <a:blip r:embed="rId4">
              <a:alphaModFix/>
            </a:blip>
            <a:srcRect b="0" l="0" r="0" t="0"/>
            <a:stretch/>
          </p:blipFill>
          <p:spPr>
            <a:xfrm>
              <a:off x="2996494" y="2854313"/>
              <a:ext cx="834960" cy="502680"/>
            </a:xfrm>
            <a:prstGeom prst="rect">
              <a:avLst/>
            </a:prstGeom>
            <a:noFill/>
            <a:ln>
              <a:noFill/>
            </a:ln>
          </p:spPr>
        </p:pic>
      </p:grpSp>
      <p:grpSp>
        <p:nvGrpSpPr>
          <p:cNvPr id="822" name="Google Shape;822;p37"/>
          <p:cNvGrpSpPr/>
          <p:nvPr/>
        </p:nvGrpSpPr>
        <p:grpSpPr>
          <a:xfrm>
            <a:off x="5135894" y="2636910"/>
            <a:ext cx="2206288" cy="3240361"/>
            <a:chOff x="5135894" y="2636910"/>
            <a:chExt cx="2206288" cy="3240361"/>
          </a:xfrm>
        </p:grpSpPr>
        <p:sp>
          <p:nvSpPr>
            <p:cNvPr id="823" name="Google Shape;823;p37"/>
            <p:cNvSpPr/>
            <p:nvPr/>
          </p:nvSpPr>
          <p:spPr>
            <a:xfrm>
              <a:off x="5135894" y="2636910"/>
              <a:ext cx="2192048" cy="3240361"/>
            </a:xfrm>
            <a:prstGeom prst="rect">
              <a:avLst/>
            </a:prstGeom>
            <a:solidFill>
              <a:schemeClr val="dk2"/>
            </a:solidFill>
            <a:ln>
              <a:noFill/>
            </a:ln>
          </p:spPr>
          <p:txBody>
            <a:bodyPr anchorCtr="0" anchor="t" bIns="91425" lIns="182875" spcFirstLastPara="1" rIns="182875" wrap="square" tIns="1005825">
              <a:noAutofit/>
            </a:bodyPr>
            <a:lstStyle/>
            <a:p>
              <a:pPr indent="0" lvl="0" marL="0" marR="0" rtl="0" algn="l">
                <a:lnSpc>
                  <a:spcPct val="90000"/>
                </a:lnSpc>
                <a:spcBef>
                  <a:spcPts val="0"/>
                </a:spcBef>
                <a:spcAft>
                  <a:spcPts val="0"/>
                </a:spcAft>
                <a:buNone/>
              </a:pPr>
              <a:r>
                <a:rPr b="1" lang="en-GB" sz="1600">
                  <a:solidFill>
                    <a:schemeClr val="lt1"/>
                  </a:solidFill>
                  <a:latin typeface="Arial"/>
                  <a:ea typeface="Arial"/>
                  <a:cs typeface="Arial"/>
                  <a:sym typeface="Arial"/>
                </a:rPr>
                <a:t>Respiratory system </a:t>
              </a:r>
              <a:endParaRPr b="1" sz="1600">
                <a:solidFill>
                  <a:schemeClr val="lt1"/>
                </a:solidFill>
                <a:latin typeface="Arial"/>
                <a:ea typeface="Arial"/>
                <a:cs typeface="Arial"/>
                <a:sym typeface="Arial"/>
              </a:endParaRPr>
            </a:p>
            <a:p>
              <a:pPr indent="-171450" lvl="1" marL="171450" marR="0" rtl="0" algn="l">
                <a:lnSpc>
                  <a:spcPct val="90000"/>
                </a:lnSpc>
                <a:spcBef>
                  <a:spcPts val="120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Predisposes one to tuberculosis</a:t>
              </a:r>
              <a:endParaRPr/>
            </a:p>
            <a:p>
              <a:pPr indent="-171450" lvl="1" marL="17145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Causes shortness of breath</a:t>
              </a:r>
              <a:endParaRPr/>
            </a:p>
            <a:p>
              <a:pPr indent="-171450" lvl="1" marL="17145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Leads to lung cancer</a:t>
              </a:r>
              <a:endParaRPr/>
            </a:p>
            <a:p>
              <a:pPr indent="-171450" lvl="1" marL="17145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Causes chronic bronchitis</a:t>
              </a:r>
              <a:endParaRPr b="0" i="0" sz="1200" u="none" cap="none" strike="noStrike">
                <a:solidFill>
                  <a:schemeClr val="lt1"/>
                </a:solidFill>
                <a:latin typeface="Arial"/>
                <a:ea typeface="Arial"/>
                <a:cs typeface="Arial"/>
                <a:sym typeface="Arial"/>
              </a:endParaRPr>
            </a:p>
          </p:txBody>
        </p:sp>
        <p:cxnSp>
          <p:nvCxnSpPr>
            <p:cNvPr id="824" name="Google Shape;824;p37"/>
            <p:cNvCxnSpPr/>
            <p:nvPr/>
          </p:nvCxnSpPr>
          <p:spPr>
            <a:xfrm>
              <a:off x="5366157" y="3501008"/>
              <a:ext cx="1976025" cy="0"/>
            </a:xfrm>
            <a:prstGeom prst="straightConnector1">
              <a:avLst/>
            </a:prstGeom>
            <a:noFill/>
            <a:ln cap="flat" cmpd="sng" w="15875">
              <a:solidFill>
                <a:schemeClr val="lt1"/>
              </a:solidFill>
              <a:prstDash val="solid"/>
              <a:miter lim="800000"/>
              <a:headEnd len="sm" w="sm" type="none"/>
              <a:tailEnd len="sm" w="sm" type="none"/>
            </a:ln>
          </p:spPr>
        </p:cxnSp>
        <p:pic>
          <p:nvPicPr>
            <p:cNvPr id="825" name="Google Shape;825;p37"/>
            <p:cNvPicPr preferRelativeResize="0"/>
            <p:nvPr/>
          </p:nvPicPr>
          <p:blipFill rotWithShape="1">
            <a:blip r:embed="rId5">
              <a:alphaModFix/>
            </a:blip>
            <a:srcRect b="0" l="0" r="0" t="0"/>
            <a:stretch/>
          </p:blipFill>
          <p:spPr>
            <a:xfrm>
              <a:off x="5366157" y="2736078"/>
              <a:ext cx="660716" cy="620914"/>
            </a:xfrm>
            <a:prstGeom prst="rect">
              <a:avLst/>
            </a:prstGeom>
            <a:noFill/>
            <a:ln>
              <a:noFill/>
            </a:ln>
          </p:spPr>
        </p:pic>
      </p:grpSp>
      <p:grpSp>
        <p:nvGrpSpPr>
          <p:cNvPr id="826" name="Google Shape;826;p37"/>
          <p:cNvGrpSpPr/>
          <p:nvPr/>
        </p:nvGrpSpPr>
        <p:grpSpPr>
          <a:xfrm>
            <a:off x="7416147" y="2636910"/>
            <a:ext cx="2192048" cy="3240361"/>
            <a:chOff x="7416147" y="2636910"/>
            <a:chExt cx="2192048" cy="3240361"/>
          </a:xfrm>
        </p:grpSpPr>
        <p:sp>
          <p:nvSpPr>
            <p:cNvPr id="827" name="Google Shape;827;p37"/>
            <p:cNvSpPr/>
            <p:nvPr/>
          </p:nvSpPr>
          <p:spPr>
            <a:xfrm>
              <a:off x="7416147" y="2636910"/>
              <a:ext cx="2192048" cy="3240361"/>
            </a:xfrm>
            <a:prstGeom prst="rect">
              <a:avLst/>
            </a:prstGeom>
            <a:solidFill>
              <a:schemeClr val="accent1"/>
            </a:solidFill>
            <a:ln>
              <a:noFill/>
            </a:ln>
          </p:spPr>
          <p:txBody>
            <a:bodyPr anchorCtr="0" anchor="t" bIns="91425" lIns="182875" spcFirstLastPara="1" rIns="182875" wrap="square" tIns="1005825">
              <a:noAutofit/>
            </a:bodyPr>
            <a:lstStyle/>
            <a:p>
              <a:pPr indent="0" lvl="0" marL="0" marR="0" rtl="0" algn="l">
                <a:lnSpc>
                  <a:spcPct val="90000"/>
                </a:lnSpc>
                <a:spcBef>
                  <a:spcPts val="0"/>
                </a:spcBef>
                <a:spcAft>
                  <a:spcPts val="0"/>
                </a:spcAft>
                <a:buClr>
                  <a:schemeClr val="lt1"/>
                </a:buClr>
                <a:buSzPts val="1600"/>
                <a:buFont typeface="Arial"/>
                <a:buNone/>
              </a:pPr>
              <a:r>
                <a:rPr b="1" lang="en-GB" sz="1600">
                  <a:solidFill>
                    <a:schemeClr val="lt1"/>
                  </a:solidFill>
                  <a:latin typeface="Arial"/>
                  <a:ea typeface="Arial"/>
                  <a:cs typeface="Arial"/>
                  <a:sym typeface="Arial"/>
                </a:rPr>
                <a:t>Reproductive system  </a:t>
              </a:r>
              <a:endParaRPr b="1" sz="1600">
                <a:solidFill>
                  <a:schemeClr val="lt1"/>
                </a:solidFill>
                <a:latin typeface="Arial"/>
                <a:ea typeface="Arial"/>
                <a:cs typeface="Arial"/>
                <a:sym typeface="Arial"/>
              </a:endParaRPr>
            </a:p>
            <a:p>
              <a:pPr indent="-171450" lvl="1" marL="171450" marR="0" rtl="0" algn="l">
                <a:lnSpc>
                  <a:spcPct val="90000"/>
                </a:lnSpc>
                <a:spcBef>
                  <a:spcPts val="120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Causes infertility</a:t>
              </a:r>
              <a:endParaRPr/>
            </a:p>
            <a:p>
              <a:pPr indent="-171450" lvl="1" marL="17145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Causes impotence</a:t>
              </a:r>
              <a:endParaRPr/>
            </a:p>
            <a:p>
              <a:pPr indent="-171450" lvl="1" marL="17145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Causes miscarriages </a:t>
              </a:r>
              <a:endParaRPr b="0" i="0" sz="1200" u="none" cap="none" strike="noStrike">
                <a:solidFill>
                  <a:schemeClr val="lt1"/>
                </a:solidFill>
                <a:latin typeface="Arial"/>
                <a:ea typeface="Arial"/>
                <a:cs typeface="Arial"/>
                <a:sym typeface="Arial"/>
              </a:endParaRPr>
            </a:p>
          </p:txBody>
        </p:sp>
        <p:cxnSp>
          <p:nvCxnSpPr>
            <p:cNvPr id="828" name="Google Shape;828;p37"/>
            <p:cNvCxnSpPr/>
            <p:nvPr/>
          </p:nvCxnSpPr>
          <p:spPr>
            <a:xfrm>
              <a:off x="7632170" y="3501008"/>
              <a:ext cx="1976025" cy="0"/>
            </a:xfrm>
            <a:prstGeom prst="straightConnector1">
              <a:avLst/>
            </a:prstGeom>
            <a:noFill/>
            <a:ln cap="flat" cmpd="sng" w="15875">
              <a:solidFill>
                <a:schemeClr val="lt1"/>
              </a:solidFill>
              <a:prstDash val="solid"/>
              <a:miter lim="800000"/>
              <a:headEnd len="sm" w="sm" type="none"/>
              <a:tailEnd len="sm" w="sm" type="none"/>
            </a:ln>
          </p:spPr>
        </p:cxnSp>
        <p:pic>
          <p:nvPicPr>
            <p:cNvPr id="829" name="Google Shape;829;p37"/>
            <p:cNvPicPr preferRelativeResize="0"/>
            <p:nvPr/>
          </p:nvPicPr>
          <p:blipFill rotWithShape="1">
            <a:blip r:embed="rId6">
              <a:alphaModFix/>
            </a:blip>
            <a:srcRect b="0" l="0" r="0" t="0"/>
            <a:stretch/>
          </p:blipFill>
          <p:spPr>
            <a:xfrm>
              <a:off x="7606775" y="2778741"/>
              <a:ext cx="963049" cy="620913"/>
            </a:xfrm>
            <a:prstGeom prst="rect">
              <a:avLst/>
            </a:prstGeom>
            <a:noFill/>
            <a:ln>
              <a:noFill/>
            </a:ln>
          </p:spPr>
        </p:pic>
      </p:grpSp>
      <p:grpSp>
        <p:nvGrpSpPr>
          <p:cNvPr id="830" name="Google Shape;830;p37"/>
          <p:cNvGrpSpPr/>
          <p:nvPr/>
        </p:nvGrpSpPr>
        <p:grpSpPr>
          <a:xfrm>
            <a:off x="9696400" y="2636910"/>
            <a:ext cx="2192048" cy="3240361"/>
            <a:chOff x="9696400" y="2636910"/>
            <a:chExt cx="2192048" cy="3240361"/>
          </a:xfrm>
        </p:grpSpPr>
        <p:sp>
          <p:nvSpPr>
            <p:cNvPr id="831" name="Google Shape;831;p37"/>
            <p:cNvSpPr/>
            <p:nvPr/>
          </p:nvSpPr>
          <p:spPr>
            <a:xfrm>
              <a:off x="9696400" y="2636910"/>
              <a:ext cx="2192048" cy="3240361"/>
            </a:xfrm>
            <a:prstGeom prst="rect">
              <a:avLst/>
            </a:prstGeom>
            <a:solidFill>
              <a:schemeClr val="accent4"/>
            </a:solidFill>
            <a:ln>
              <a:noFill/>
            </a:ln>
          </p:spPr>
          <p:txBody>
            <a:bodyPr anchorCtr="0" anchor="t" bIns="91425" lIns="182875" spcFirstLastPara="1" rIns="182875" wrap="square" tIns="1005825">
              <a:noAutofit/>
            </a:bodyPr>
            <a:lstStyle/>
            <a:p>
              <a:pPr indent="0" lvl="0" marL="0" marR="0" rtl="0" algn="l">
                <a:lnSpc>
                  <a:spcPct val="90000"/>
                </a:lnSpc>
                <a:spcBef>
                  <a:spcPts val="0"/>
                </a:spcBef>
                <a:spcAft>
                  <a:spcPts val="0"/>
                </a:spcAft>
                <a:buNone/>
              </a:pPr>
              <a:r>
                <a:rPr b="1" lang="en-GB" sz="1600">
                  <a:solidFill>
                    <a:schemeClr val="lt1"/>
                  </a:solidFill>
                  <a:latin typeface="Arial"/>
                  <a:ea typeface="Arial"/>
                  <a:cs typeface="Arial"/>
                  <a:sym typeface="Arial"/>
                </a:rPr>
                <a:t>Circulatory system</a:t>
              </a:r>
              <a:endParaRPr/>
            </a:p>
            <a:p>
              <a:pPr indent="-171450" lvl="1" marL="171450" marR="0" rtl="0" algn="l">
                <a:lnSpc>
                  <a:spcPct val="90000"/>
                </a:lnSpc>
                <a:spcBef>
                  <a:spcPts val="120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Causes heart disease</a:t>
              </a:r>
              <a:endParaRPr/>
            </a:p>
          </p:txBody>
        </p:sp>
        <p:cxnSp>
          <p:nvCxnSpPr>
            <p:cNvPr id="832" name="Google Shape;832;p37"/>
            <p:cNvCxnSpPr/>
            <p:nvPr/>
          </p:nvCxnSpPr>
          <p:spPr>
            <a:xfrm>
              <a:off x="9912423" y="3501008"/>
              <a:ext cx="1976025" cy="0"/>
            </a:xfrm>
            <a:prstGeom prst="straightConnector1">
              <a:avLst/>
            </a:prstGeom>
            <a:noFill/>
            <a:ln cap="flat" cmpd="sng" w="15875">
              <a:solidFill>
                <a:schemeClr val="lt1"/>
              </a:solidFill>
              <a:prstDash val="solid"/>
              <a:miter lim="800000"/>
              <a:headEnd len="sm" w="sm" type="none"/>
              <a:tailEnd len="sm" w="sm" type="none"/>
            </a:ln>
          </p:spPr>
        </p:cxnSp>
        <p:pic>
          <p:nvPicPr>
            <p:cNvPr id="833" name="Google Shape;833;p37"/>
            <p:cNvPicPr preferRelativeResize="0"/>
            <p:nvPr/>
          </p:nvPicPr>
          <p:blipFill rotWithShape="1">
            <a:blip r:embed="rId7">
              <a:alphaModFix/>
            </a:blip>
            <a:srcRect b="0" l="0" r="0" t="0"/>
            <a:stretch/>
          </p:blipFill>
          <p:spPr>
            <a:xfrm>
              <a:off x="9984432" y="2778741"/>
              <a:ext cx="447634" cy="620911"/>
            </a:xfrm>
            <a:prstGeom prst="rect">
              <a:avLst/>
            </a:prstGeom>
            <a:noFill/>
            <a:ln>
              <a:noFill/>
            </a:ln>
          </p:spPr>
        </p:pic>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graphicFrame>
        <p:nvGraphicFramePr>
          <p:cNvPr id="838" name="Google Shape;838;p38"/>
          <p:cNvGraphicFramePr/>
          <p:nvPr/>
        </p:nvGraphicFramePr>
        <p:xfrm>
          <a:off x="404813" y="1525492"/>
          <a:ext cx="3000000" cy="3000000"/>
        </p:xfrm>
        <a:graphic>
          <a:graphicData uri="http://schemas.openxmlformats.org/drawingml/2006/table">
            <a:tbl>
              <a:tblPr bandRow="1" firstRow="1">
                <a:noFill/>
                <a:tableStyleId>{513ABFDD-5016-44B8-A10F-9AD24FD47731}</a:tableStyleId>
              </a:tblPr>
              <a:tblGrid>
                <a:gridCol w="2714275"/>
                <a:gridCol w="1723150"/>
                <a:gridCol w="1723150"/>
                <a:gridCol w="1723150"/>
                <a:gridCol w="1723150"/>
                <a:gridCol w="1775525"/>
              </a:tblGrid>
              <a:tr h="132275">
                <a:tc rowSpan="2">
                  <a:txBody>
                    <a:bodyPr/>
                    <a:lstStyle/>
                    <a:p>
                      <a:pPr indent="0" lvl="0" marL="0" marR="0" rtl="0" algn="l">
                        <a:spcBef>
                          <a:spcPts val="0"/>
                        </a:spcBef>
                        <a:spcAft>
                          <a:spcPts val="0"/>
                        </a:spcAft>
                        <a:buNone/>
                      </a:pPr>
                      <a:r>
                        <a:rPr b="1" i="0" lang="en-GB" sz="1400" u="none" strike="noStrike">
                          <a:solidFill>
                            <a:schemeClr val="lt1"/>
                          </a:solidFill>
                          <a:latin typeface="Arial"/>
                          <a:ea typeface="Arial"/>
                          <a:cs typeface="Arial"/>
                          <a:sym typeface="Arial"/>
                        </a:rPr>
                        <a:t>Manufactured cigarettes side effects</a:t>
                      </a:r>
                      <a:endParaRPr b="1" i="0" sz="1400" u="none" strike="noStrike">
                        <a:solidFill>
                          <a:schemeClr val="lt1"/>
                        </a:solidFill>
                        <a:latin typeface="Arial"/>
                        <a:ea typeface="Arial"/>
                        <a:cs typeface="Arial"/>
                        <a:sym typeface="Arial"/>
                      </a:endParaRPr>
                    </a:p>
                  </a:txBody>
                  <a:tcPr marT="9525" marB="0" marR="9525" marL="91450" anchor="ctr">
                    <a:solidFill>
                      <a:schemeClr val="lt2"/>
                    </a:solidFill>
                  </a:tcPr>
                </a:tc>
                <a:tc gridSpan="4">
                  <a:txBody>
                    <a:bodyPr/>
                    <a:lstStyle/>
                    <a:p>
                      <a:pPr indent="0" lvl="0" marL="0" marR="0" rtl="0" algn="ctr">
                        <a:lnSpc>
                          <a:spcPct val="100000"/>
                        </a:lnSpc>
                        <a:spcBef>
                          <a:spcPts val="0"/>
                        </a:spcBef>
                        <a:spcAft>
                          <a:spcPts val="0"/>
                        </a:spcAft>
                        <a:buClr>
                          <a:schemeClr val="lt1"/>
                        </a:buClr>
                        <a:buSzPts val="1400"/>
                        <a:buFont typeface="Arial"/>
                        <a:buNone/>
                      </a:pPr>
                      <a:r>
                        <a:rPr lang="en-GB" sz="1400">
                          <a:solidFill>
                            <a:schemeClr val="lt1"/>
                          </a:solidFill>
                          <a:latin typeface="Arial"/>
                          <a:ea typeface="Arial"/>
                          <a:cs typeface="Arial"/>
                          <a:sym typeface="Arial"/>
                        </a:rPr>
                        <a:t>RANKING BY AGE</a:t>
                      </a:r>
                      <a:endParaRPr sz="1400">
                        <a:solidFill>
                          <a:schemeClr val="lt1"/>
                        </a:solidFill>
                        <a:latin typeface="Arial"/>
                        <a:ea typeface="Arial"/>
                        <a:cs typeface="Arial"/>
                        <a:sym typeface="Arial"/>
                      </a:endParaRPr>
                    </a:p>
                  </a:txBody>
                  <a:tcPr marT="45725" marB="45725" marR="91450" marL="91450" anchor="ctr">
                    <a:solidFill>
                      <a:schemeClr val="lt2"/>
                    </a:solidFill>
                  </a:tcPr>
                </a:tc>
                <a:tc hMerge="1"/>
                <a:tc hMerge="1"/>
                <a:tc hMerge="1"/>
                <a:tc rowSpan="2">
                  <a:txBody>
                    <a:bodyPr/>
                    <a:lstStyle/>
                    <a:p>
                      <a:pPr indent="0" lvl="0" marL="0" marR="0" rtl="0" algn="ctr">
                        <a:lnSpc>
                          <a:spcPct val="100000"/>
                        </a:lnSpc>
                        <a:spcBef>
                          <a:spcPts val="0"/>
                        </a:spcBef>
                        <a:spcAft>
                          <a:spcPts val="0"/>
                        </a:spcAft>
                        <a:buClr>
                          <a:schemeClr val="lt1"/>
                        </a:buClr>
                        <a:buSzPts val="1400"/>
                        <a:buFont typeface="Arial"/>
                        <a:buNone/>
                      </a:pPr>
                      <a:r>
                        <a:rPr lang="en-GB" sz="1400">
                          <a:solidFill>
                            <a:schemeClr val="lt1"/>
                          </a:solidFill>
                          <a:latin typeface="Arial"/>
                          <a:ea typeface="Arial"/>
                          <a:cs typeface="Arial"/>
                          <a:sym typeface="Arial"/>
                        </a:rPr>
                        <a:t>OVERALL RANKING</a:t>
                      </a:r>
                      <a:endParaRPr sz="1400">
                        <a:solidFill>
                          <a:schemeClr val="lt1"/>
                        </a:solidFill>
                        <a:latin typeface="Arial"/>
                        <a:ea typeface="Arial"/>
                        <a:cs typeface="Arial"/>
                        <a:sym typeface="Arial"/>
                      </a:endParaRPr>
                    </a:p>
                  </a:txBody>
                  <a:tcPr marT="45725" marB="45725" marR="91450" marL="91450" anchor="ctr">
                    <a:solidFill>
                      <a:schemeClr val="lt2"/>
                    </a:solidFill>
                  </a:tcPr>
                </a:tc>
              </a:tr>
              <a:tr h="119050">
                <a:tc vMerge="1"/>
                <a:tc>
                  <a:txBody>
                    <a:bodyPr/>
                    <a:lstStyle/>
                    <a:p>
                      <a:pPr indent="0" lvl="0" marL="0" marR="0" rtl="0" algn="ctr">
                        <a:lnSpc>
                          <a:spcPct val="100000"/>
                        </a:lnSpc>
                        <a:spcBef>
                          <a:spcPts val="0"/>
                        </a:spcBef>
                        <a:spcAft>
                          <a:spcPts val="0"/>
                        </a:spcAft>
                        <a:buClr>
                          <a:schemeClr val="lt1"/>
                        </a:buClr>
                        <a:buSzPts val="1200"/>
                        <a:buFont typeface="Arial"/>
                        <a:buNone/>
                      </a:pPr>
                      <a:r>
                        <a:rPr lang="en-GB" sz="1200">
                          <a:solidFill>
                            <a:schemeClr val="lt1"/>
                          </a:solidFill>
                          <a:latin typeface="Arial"/>
                          <a:ea typeface="Arial"/>
                          <a:cs typeface="Arial"/>
                          <a:sym typeface="Arial"/>
                        </a:rPr>
                        <a:t>18-24 Yrs </a:t>
                      </a:r>
                      <a:endParaRPr sz="1200">
                        <a:solidFill>
                          <a:schemeClr val="lt1"/>
                        </a:solidFill>
                        <a:latin typeface="Arial"/>
                        <a:ea typeface="Arial"/>
                        <a:cs typeface="Arial"/>
                        <a:sym typeface="Arial"/>
                      </a:endParaRPr>
                    </a:p>
                  </a:txBody>
                  <a:tcPr marT="45725" marB="45725" marR="91450" marL="91450" anchor="ctr">
                    <a:solidFill>
                      <a:schemeClr val="lt2"/>
                    </a:solidFill>
                  </a:tcPr>
                </a:tc>
                <a:tc>
                  <a:txBody>
                    <a:bodyPr/>
                    <a:lstStyle/>
                    <a:p>
                      <a:pPr indent="0" lvl="0" marL="0" marR="0" rtl="0" algn="ctr">
                        <a:lnSpc>
                          <a:spcPct val="100000"/>
                        </a:lnSpc>
                        <a:spcBef>
                          <a:spcPts val="0"/>
                        </a:spcBef>
                        <a:spcAft>
                          <a:spcPts val="0"/>
                        </a:spcAft>
                        <a:buClr>
                          <a:schemeClr val="lt1"/>
                        </a:buClr>
                        <a:buSzPts val="1200"/>
                        <a:buFont typeface="Arial"/>
                        <a:buNone/>
                      </a:pPr>
                      <a:r>
                        <a:rPr lang="en-GB" sz="1200">
                          <a:solidFill>
                            <a:schemeClr val="lt1"/>
                          </a:solidFill>
                          <a:latin typeface="Arial"/>
                          <a:ea typeface="Arial"/>
                          <a:cs typeface="Arial"/>
                          <a:sym typeface="Arial"/>
                        </a:rPr>
                        <a:t>25-29 Yrs</a:t>
                      </a:r>
                      <a:endParaRPr sz="1200">
                        <a:solidFill>
                          <a:schemeClr val="lt1"/>
                        </a:solidFill>
                        <a:latin typeface="Arial"/>
                        <a:ea typeface="Arial"/>
                        <a:cs typeface="Arial"/>
                        <a:sym typeface="Arial"/>
                      </a:endParaRPr>
                    </a:p>
                  </a:txBody>
                  <a:tcPr marT="45725" marB="45725" marR="91450" marL="91450" anchor="ctr">
                    <a:solidFill>
                      <a:schemeClr val="lt2"/>
                    </a:solidFill>
                  </a:tcPr>
                </a:tc>
                <a:tc>
                  <a:txBody>
                    <a:bodyPr/>
                    <a:lstStyle/>
                    <a:p>
                      <a:pPr indent="0" lvl="0" marL="0" marR="0" rtl="0" algn="ctr">
                        <a:lnSpc>
                          <a:spcPct val="100000"/>
                        </a:lnSpc>
                        <a:spcBef>
                          <a:spcPts val="0"/>
                        </a:spcBef>
                        <a:spcAft>
                          <a:spcPts val="0"/>
                        </a:spcAft>
                        <a:buClr>
                          <a:schemeClr val="lt1"/>
                        </a:buClr>
                        <a:buSzPts val="1200"/>
                        <a:buFont typeface="Arial"/>
                        <a:buNone/>
                      </a:pPr>
                      <a:r>
                        <a:rPr lang="en-GB" sz="1200">
                          <a:solidFill>
                            <a:schemeClr val="lt1"/>
                          </a:solidFill>
                          <a:latin typeface="Arial"/>
                          <a:ea typeface="Arial"/>
                          <a:cs typeface="Arial"/>
                          <a:sym typeface="Arial"/>
                        </a:rPr>
                        <a:t>30-35 Yrs </a:t>
                      </a:r>
                      <a:endParaRPr sz="1200">
                        <a:solidFill>
                          <a:schemeClr val="lt1"/>
                        </a:solidFill>
                        <a:latin typeface="Arial"/>
                        <a:ea typeface="Arial"/>
                        <a:cs typeface="Arial"/>
                        <a:sym typeface="Arial"/>
                      </a:endParaRPr>
                    </a:p>
                  </a:txBody>
                  <a:tcPr marT="45725" marB="45725" marR="91450" marL="91450" anchor="ctr">
                    <a:solidFill>
                      <a:schemeClr val="lt2"/>
                    </a:solidFill>
                  </a:tcPr>
                </a:tc>
                <a:tc>
                  <a:txBody>
                    <a:bodyPr/>
                    <a:lstStyle/>
                    <a:p>
                      <a:pPr indent="0" lvl="0" marL="0" marR="0" rtl="0" algn="ctr">
                        <a:lnSpc>
                          <a:spcPct val="100000"/>
                        </a:lnSpc>
                        <a:spcBef>
                          <a:spcPts val="0"/>
                        </a:spcBef>
                        <a:spcAft>
                          <a:spcPts val="0"/>
                        </a:spcAft>
                        <a:buClr>
                          <a:schemeClr val="lt1"/>
                        </a:buClr>
                        <a:buSzPts val="1200"/>
                        <a:buFont typeface="Arial"/>
                        <a:buNone/>
                      </a:pPr>
                      <a:r>
                        <a:rPr lang="en-GB" sz="1200">
                          <a:solidFill>
                            <a:schemeClr val="lt1"/>
                          </a:solidFill>
                          <a:latin typeface="Arial"/>
                          <a:ea typeface="Arial"/>
                          <a:cs typeface="Arial"/>
                          <a:sym typeface="Arial"/>
                        </a:rPr>
                        <a:t>Over 35 Yrs </a:t>
                      </a:r>
                      <a:endParaRPr sz="1200">
                        <a:solidFill>
                          <a:schemeClr val="lt1"/>
                        </a:solidFill>
                        <a:latin typeface="Arial"/>
                        <a:ea typeface="Arial"/>
                        <a:cs typeface="Arial"/>
                        <a:sym typeface="Arial"/>
                      </a:endParaRPr>
                    </a:p>
                  </a:txBody>
                  <a:tcPr marT="45725" marB="45725" marR="91450" marL="91450" anchor="ctr">
                    <a:solidFill>
                      <a:schemeClr val="lt2"/>
                    </a:solidFill>
                  </a:tcPr>
                </a:tc>
                <a:tc vMerge="1"/>
              </a:tr>
              <a:tr h="139700">
                <a:tc>
                  <a:txBody>
                    <a:bodyPr/>
                    <a:lstStyle/>
                    <a:p>
                      <a:pPr indent="0" lvl="0" marL="0" marR="0" rtl="0" algn="l">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Addiction</a:t>
                      </a:r>
                      <a:endParaRPr sz="1100">
                        <a:solidFill>
                          <a:schemeClr val="dk1"/>
                        </a:solidFill>
                        <a:latin typeface="Arial"/>
                        <a:ea typeface="Arial"/>
                        <a:cs typeface="Arial"/>
                        <a:sym typeface="Arial"/>
                      </a:endParaRPr>
                    </a:p>
                  </a:txBody>
                  <a:tcPr marT="45725" marB="45725" marR="91450" marL="91450" anchor="ctr">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lt1"/>
                        </a:buClr>
                        <a:buSzPts val="1100"/>
                        <a:buFont typeface="Arial"/>
                        <a:buNone/>
                      </a:pPr>
                      <a:r>
                        <a:rPr lang="en-GB" sz="1100">
                          <a:solidFill>
                            <a:schemeClr val="lt1"/>
                          </a:solidFill>
                          <a:latin typeface="Arial"/>
                          <a:ea typeface="Arial"/>
                          <a:cs typeface="Arial"/>
                          <a:sym typeface="Arial"/>
                        </a:rPr>
                        <a:t>1</a:t>
                      </a:r>
                      <a:endParaRPr/>
                    </a:p>
                  </a:txBody>
                  <a:tcPr marT="9525" marB="0" marR="9525" marL="9525" anchor="ctr">
                    <a:lnB cap="flat" cmpd="sng" w="12700">
                      <a:solidFill>
                        <a:schemeClr val="lt1"/>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chemeClr val="lt1"/>
                        </a:buClr>
                        <a:buSzPts val="1100"/>
                        <a:buFont typeface="Arial"/>
                        <a:buNone/>
                      </a:pPr>
                      <a:r>
                        <a:rPr lang="en-GB" sz="1100">
                          <a:solidFill>
                            <a:schemeClr val="lt1"/>
                          </a:solidFill>
                          <a:latin typeface="Arial"/>
                          <a:ea typeface="Arial"/>
                          <a:cs typeface="Arial"/>
                          <a:sym typeface="Arial"/>
                        </a:rPr>
                        <a:t>1</a:t>
                      </a:r>
                      <a:endParaRPr/>
                    </a:p>
                  </a:txBody>
                  <a:tcPr marT="9525" marB="0" marR="9525" marL="9525" anchor="ctr">
                    <a:lnB cap="flat" cmpd="sng" w="12700">
                      <a:solidFill>
                        <a:schemeClr val="lt1"/>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2</a:t>
                      </a:r>
                      <a:endParaRPr/>
                    </a:p>
                  </a:txBody>
                  <a:tcPr marT="9525" marB="0" marR="9525" marL="9525" anchor="ctr">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5</a:t>
                      </a:r>
                      <a:endParaRPr/>
                    </a:p>
                  </a:txBody>
                  <a:tcPr marT="9525" marB="0" marR="9525" marL="9525" anchor="ctr">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spcBef>
                          <a:spcPts val="0"/>
                        </a:spcBef>
                        <a:spcAft>
                          <a:spcPts val="0"/>
                        </a:spcAft>
                        <a:buNone/>
                      </a:pPr>
                      <a:r>
                        <a:rPr b="0" i="0" lang="en-GB" sz="1100" u="none" strike="noStrike">
                          <a:solidFill>
                            <a:schemeClr val="lt1"/>
                          </a:solidFill>
                          <a:latin typeface="Arial"/>
                          <a:ea typeface="Arial"/>
                          <a:cs typeface="Arial"/>
                          <a:sym typeface="Arial"/>
                        </a:rPr>
                        <a:t>1</a:t>
                      </a:r>
                      <a:endParaRPr/>
                    </a:p>
                  </a:txBody>
                  <a:tcPr marT="9525" marB="0" marR="9525" marL="9525" anchor="ctr">
                    <a:lnB cap="flat" cmpd="sng" w="12700">
                      <a:solidFill>
                        <a:schemeClr val="lt1"/>
                      </a:solidFill>
                      <a:prstDash val="solid"/>
                      <a:round/>
                      <a:headEnd len="sm" w="sm" type="none"/>
                      <a:tailEnd len="sm" w="sm" type="none"/>
                    </a:lnB>
                    <a:solidFill>
                      <a:schemeClr val="dk2"/>
                    </a:solidFill>
                  </a:tcPr>
                </a:tc>
              </a:tr>
              <a:tr h="139700">
                <a:tc>
                  <a:txBody>
                    <a:bodyPr/>
                    <a:lstStyle/>
                    <a:p>
                      <a:pPr indent="0" lvl="0" marL="0" marR="0" rtl="0" algn="l">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Disease-specific risks</a:t>
                      </a:r>
                      <a:endParaRPr sz="1100"/>
                    </a:p>
                  </a:txBody>
                  <a:tcPr marT="45725" marB="45725" marR="91450" marL="914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5</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3</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lt1"/>
                        </a:buClr>
                        <a:buSzPts val="1100"/>
                        <a:buFont typeface="Arial"/>
                        <a:buNone/>
                      </a:pPr>
                      <a:r>
                        <a:rPr lang="en-GB" sz="1100">
                          <a:solidFill>
                            <a:schemeClr val="lt1"/>
                          </a:solidFill>
                          <a:latin typeface="Arial"/>
                          <a:ea typeface="Arial"/>
                          <a:cs typeface="Arial"/>
                          <a:sym typeface="Arial"/>
                        </a:rPr>
                        <a:t>1</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chemeClr val="lt1"/>
                        </a:buClr>
                        <a:buSzPts val="1100"/>
                        <a:buFont typeface="Arial"/>
                        <a:buNone/>
                      </a:pPr>
                      <a:r>
                        <a:rPr lang="en-GB" sz="1100">
                          <a:solidFill>
                            <a:schemeClr val="lt1"/>
                          </a:solidFill>
                          <a:latin typeface="Arial"/>
                          <a:ea typeface="Arial"/>
                          <a:cs typeface="Arial"/>
                          <a:sym typeface="Arial"/>
                        </a:rPr>
                        <a:t>1</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0" marR="0" rtl="0" algn="ctr">
                        <a:spcBef>
                          <a:spcPts val="0"/>
                        </a:spcBef>
                        <a:spcAft>
                          <a:spcPts val="0"/>
                        </a:spcAft>
                        <a:buNone/>
                      </a:pPr>
                      <a:r>
                        <a:rPr b="0" i="0" lang="en-GB" sz="1100" u="none" strike="noStrike">
                          <a:solidFill>
                            <a:schemeClr val="lt1"/>
                          </a:solidFill>
                          <a:latin typeface="Arial"/>
                          <a:ea typeface="Arial"/>
                          <a:cs typeface="Arial"/>
                          <a:sym typeface="Arial"/>
                        </a:rPr>
                        <a:t>2</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139700">
                <a:tc>
                  <a:txBody>
                    <a:bodyPr/>
                    <a:lstStyle/>
                    <a:p>
                      <a:pPr indent="0" lvl="0" marL="0" marR="0" rtl="0" algn="l">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Stained teeth</a:t>
                      </a:r>
                      <a:endParaRPr sz="1100">
                        <a:solidFill>
                          <a:schemeClr val="dk1"/>
                        </a:solidFill>
                        <a:latin typeface="Arial"/>
                        <a:ea typeface="Arial"/>
                        <a:cs typeface="Arial"/>
                        <a:sym typeface="Arial"/>
                      </a:endParaRPr>
                    </a:p>
                  </a:txBody>
                  <a:tcPr marT="45725" marB="45725" marR="91450" marL="914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3</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12</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8</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9</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spcBef>
                          <a:spcPts val="0"/>
                        </a:spcBef>
                        <a:spcAft>
                          <a:spcPts val="0"/>
                        </a:spcAft>
                        <a:buNone/>
                      </a:pPr>
                      <a:r>
                        <a:rPr b="0" i="0" lang="en-GB" sz="1100" u="none" strike="noStrike">
                          <a:solidFill>
                            <a:srgbClr val="000000"/>
                          </a:solidFill>
                          <a:latin typeface="Arial"/>
                          <a:ea typeface="Arial"/>
                          <a:cs typeface="Arial"/>
                          <a:sym typeface="Arial"/>
                        </a:rPr>
                        <a:t>8</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r>
              <a:tr h="139700">
                <a:tc>
                  <a:txBody>
                    <a:bodyPr/>
                    <a:lstStyle/>
                    <a:p>
                      <a:pPr indent="0" lvl="0" marL="0" marR="0" rtl="0" algn="l">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Loss of sense of taste</a:t>
                      </a:r>
                      <a:endParaRPr sz="1100">
                        <a:solidFill>
                          <a:schemeClr val="dk1"/>
                        </a:solidFill>
                        <a:latin typeface="Arial"/>
                        <a:ea typeface="Arial"/>
                        <a:cs typeface="Arial"/>
                        <a:sym typeface="Arial"/>
                      </a:endParaRPr>
                    </a:p>
                  </a:txBody>
                  <a:tcPr marT="45725" marB="45725" marR="91450" marL="914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8</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8</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7</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7</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spcBef>
                          <a:spcPts val="0"/>
                        </a:spcBef>
                        <a:spcAft>
                          <a:spcPts val="0"/>
                        </a:spcAft>
                        <a:buNone/>
                      </a:pPr>
                      <a:r>
                        <a:rPr b="0" i="0" lang="en-GB" sz="1100" u="none" strike="noStrike">
                          <a:solidFill>
                            <a:srgbClr val="000000"/>
                          </a:solidFill>
                          <a:latin typeface="Arial"/>
                          <a:ea typeface="Arial"/>
                          <a:cs typeface="Arial"/>
                          <a:sym typeface="Arial"/>
                        </a:rPr>
                        <a:t>7</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r>
              <a:tr h="139700">
                <a:tc>
                  <a:txBody>
                    <a:bodyPr/>
                    <a:lstStyle/>
                    <a:p>
                      <a:pPr indent="0" lvl="0" marL="0" marR="0" rtl="0" algn="l">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Loss of sense of smell</a:t>
                      </a:r>
                      <a:endParaRPr sz="1100">
                        <a:solidFill>
                          <a:schemeClr val="dk1"/>
                        </a:solidFill>
                        <a:latin typeface="Arial"/>
                        <a:ea typeface="Arial"/>
                        <a:cs typeface="Arial"/>
                        <a:sym typeface="Arial"/>
                      </a:endParaRPr>
                    </a:p>
                  </a:txBody>
                  <a:tcPr marT="45725" marB="45725" marR="91450" marL="914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10</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7</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9</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11</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spcBef>
                          <a:spcPts val="0"/>
                        </a:spcBef>
                        <a:spcAft>
                          <a:spcPts val="0"/>
                        </a:spcAft>
                        <a:buNone/>
                      </a:pPr>
                      <a:r>
                        <a:rPr b="0" i="0" lang="en-GB" sz="1100" u="none" strike="noStrike">
                          <a:solidFill>
                            <a:srgbClr val="000000"/>
                          </a:solidFill>
                          <a:latin typeface="Arial"/>
                          <a:ea typeface="Arial"/>
                          <a:cs typeface="Arial"/>
                          <a:sym typeface="Arial"/>
                        </a:rPr>
                        <a:t>9</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r>
              <a:tr h="139700">
                <a:tc>
                  <a:txBody>
                    <a:bodyPr/>
                    <a:lstStyle/>
                    <a:p>
                      <a:pPr indent="0" lvl="0" marL="0" marR="0" rtl="0" algn="l">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Bad breath</a:t>
                      </a:r>
                      <a:endParaRPr sz="1100">
                        <a:solidFill>
                          <a:schemeClr val="dk1"/>
                        </a:solidFill>
                        <a:latin typeface="Arial"/>
                        <a:ea typeface="Arial"/>
                        <a:cs typeface="Arial"/>
                        <a:sym typeface="Arial"/>
                      </a:endParaRPr>
                    </a:p>
                  </a:txBody>
                  <a:tcPr marT="45725" marB="45725" marR="91450" marL="914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7</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12</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11</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8</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spcBef>
                          <a:spcPts val="0"/>
                        </a:spcBef>
                        <a:spcAft>
                          <a:spcPts val="0"/>
                        </a:spcAft>
                        <a:buNone/>
                      </a:pPr>
                      <a:r>
                        <a:rPr b="0" i="0" lang="en-GB" sz="1100" u="none" strike="noStrike">
                          <a:solidFill>
                            <a:srgbClr val="000000"/>
                          </a:solidFill>
                          <a:latin typeface="Arial"/>
                          <a:ea typeface="Arial"/>
                          <a:cs typeface="Arial"/>
                          <a:sym typeface="Arial"/>
                        </a:rPr>
                        <a:t>10</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r>
              <a:tr h="139700">
                <a:tc>
                  <a:txBody>
                    <a:bodyPr/>
                    <a:lstStyle/>
                    <a:p>
                      <a:pPr indent="0" lvl="0" marL="0" marR="0" rtl="0" algn="l">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Bad taste in the mouth</a:t>
                      </a:r>
                      <a:endParaRPr sz="1100">
                        <a:solidFill>
                          <a:schemeClr val="dk1"/>
                        </a:solidFill>
                        <a:latin typeface="Arial"/>
                        <a:ea typeface="Arial"/>
                        <a:cs typeface="Arial"/>
                        <a:sym typeface="Arial"/>
                      </a:endParaRPr>
                    </a:p>
                  </a:txBody>
                  <a:tcPr marT="45725" marB="45725" marR="91450" marL="914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9</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11</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12</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8</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spcBef>
                          <a:spcPts val="0"/>
                        </a:spcBef>
                        <a:spcAft>
                          <a:spcPts val="0"/>
                        </a:spcAft>
                        <a:buNone/>
                      </a:pPr>
                      <a:r>
                        <a:rPr b="0" i="0" lang="en-GB" sz="1100" u="none" strike="noStrike">
                          <a:solidFill>
                            <a:srgbClr val="000000"/>
                          </a:solidFill>
                          <a:latin typeface="Arial"/>
                          <a:ea typeface="Arial"/>
                          <a:cs typeface="Arial"/>
                          <a:sym typeface="Arial"/>
                        </a:rPr>
                        <a:t>11</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r>
              <a:tr h="139700">
                <a:tc>
                  <a:txBody>
                    <a:bodyPr/>
                    <a:lstStyle/>
                    <a:p>
                      <a:pPr indent="0" lvl="0" marL="0" marR="0" rtl="0" algn="l">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Poor gum health</a:t>
                      </a:r>
                      <a:endParaRPr sz="1100">
                        <a:solidFill>
                          <a:schemeClr val="dk1"/>
                        </a:solidFill>
                        <a:latin typeface="Arial"/>
                        <a:ea typeface="Arial"/>
                        <a:cs typeface="Arial"/>
                        <a:sym typeface="Arial"/>
                      </a:endParaRPr>
                    </a:p>
                  </a:txBody>
                  <a:tcPr marT="45725" marB="45725" marR="91450" marL="914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6</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10</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5</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6</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spcBef>
                          <a:spcPts val="0"/>
                        </a:spcBef>
                        <a:spcAft>
                          <a:spcPts val="0"/>
                        </a:spcAft>
                        <a:buNone/>
                      </a:pPr>
                      <a:r>
                        <a:rPr b="0" i="0" lang="en-GB" sz="1100" u="none" strike="noStrike">
                          <a:solidFill>
                            <a:srgbClr val="000000"/>
                          </a:solidFill>
                          <a:latin typeface="Arial"/>
                          <a:ea typeface="Arial"/>
                          <a:cs typeface="Arial"/>
                          <a:sym typeface="Arial"/>
                        </a:rPr>
                        <a:t>6</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r>
              <a:tr h="139700">
                <a:tc>
                  <a:txBody>
                    <a:bodyPr/>
                    <a:lstStyle/>
                    <a:p>
                      <a:pPr indent="0" lvl="0" marL="0" marR="0" rtl="0" algn="l">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Eye irritation</a:t>
                      </a:r>
                      <a:endParaRPr sz="1100">
                        <a:solidFill>
                          <a:schemeClr val="dk1"/>
                        </a:solidFill>
                        <a:latin typeface="Arial"/>
                        <a:ea typeface="Arial"/>
                        <a:cs typeface="Arial"/>
                        <a:sym typeface="Arial"/>
                      </a:endParaRPr>
                    </a:p>
                  </a:txBody>
                  <a:tcPr marT="45725" marB="45725" marR="91450" marL="914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12</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6</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6</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13</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spcBef>
                          <a:spcPts val="0"/>
                        </a:spcBef>
                        <a:spcAft>
                          <a:spcPts val="0"/>
                        </a:spcAft>
                        <a:buNone/>
                      </a:pPr>
                      <a:r>
                        <a:rPr b="0" i="0" lang="en-GB" sz="1100" u="none" strike="noStrike">
                          <a:solidFill>
                            <a:srgbClr val="000000"/>
                          </a:solidFill>
                          <a:latin typeface="Arial"/>
                          <a:ea typeface="Arial"/>
                          <a:cs typeface="Arial"/>
                          <a:sym typeface="Arial"/>
                        </a:rPr>
                        <a:t>9</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r>
              <a:tr h="139700">
                <a:tc>
                  <a:txBody>
                    <a:bodyPr/>
                    <a:lstStyle/>
                    <a:p>
                      <a:pPr indent="0" lvl="0" marL="0" marR="0" rtl="0" algn="l">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Face aging</a:t>
                      </a:r>
                      <a:endParaRPr sz="1100">
                        <a:solidFill>
                          <a:schemeClr val="dk1"/>
                        </a:solidFill>
                        <a:latin typeface="Arial"/>
                        <a:ea typeface="Arial"/>
                        <a:cs typeface="Arial"/>
                        <a:sym typeface="Arial"/>
                      </a:endParaRPr>
                    </a:p>
                  </a:txBody>
                  <a:tcPr marT="45725" marB="45725" marR="91450" marL="914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14</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9</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7</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12</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spcBef>
                          <a:spcPts val="0"/>
                        </a:spcBef>
                        <a:spcAft>
                          <a:spcPts val="0"/>
                        </a:spcAft>
                        <a:buNone/>
                      </a:pPr>
                      <a:r>
                        <a:rPr b="0" i="0" lang="en-GB" sz="1100" u="none" strike="noStrike">
                          <a:solidFill>
                            <a:srgbClr val="000000"/>
                          </a:solidFill>
                          <a:latin typeface="Arial"/>
                          <a:ea typeface="Arial"/>
                          <a:cs typeface="Arial"/>
                          <a:sym typeface="Arial"/>
                        </a:rPr>
                        <a:t>12</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r>
              <a:tr h="139700">
                <a:tc>
                  <a:txBody>
                    <a:bodyPr/>
                    <a:lstStyle/>
                    <a:p>
                      <a:pPr indent="0" lvl="0" marL="0" marR="0" rtl="0" algn="l">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Stains on skin/hands</a:t>
                      </a:r>
                      <a:endParaRPr sz="1100">
                        <a:solidFill>
                          <a:schemeClr val="dk1"/>
                        </a:solidFill>
                        <a:latin typeface="Arial"/>
                        <a:ea typeface="Arial"/>
                        <a:cs typeface="Arial"/>
                        <a:sym typeface="Arial"/>
                      </a:endParaRPr>
                    </a:p>
                  </a:txBody>
                  <a:tcPr marT="45725" marB="45725" marR="91450" marL="914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11</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12</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11</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10</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spcBef>
                          <a:spcPts val="0"/>
                        </a:spcBef>
                        <a:spcAft>
                          <a:spcPts val="0"/>
                        </a:spcAft>
                        <a:buNone/>
                      </a:pPr>
                      <a:r>
                        <a:rPr b="0" i="0" lang="en-GB" sz="1100" u="none" strike="noStrike">
                          <a:solidFill>
                            <a:srgbClr val="000000"/>
                          </a:solidFill>
                          <a:latin typeface="Arial"/>
                          <a:ea typeface="Arial"/>
                          <a:cs typeface="Arial"/>
                          <a:sym typeface="Arial"/>
                        </a:rPr>
                        <a:t>13</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r>
              <a:tr h="139700">
                <a:tc>
                  <a:txBody>
                    <a:bodyPr/>
                    <a:lstStyle/>
                    <a:p>
                      <a:pPr indent="0" lvl="0" marL="0" marR="0" rtl="0" algn="l">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Wheezing</a:t>
                      </a:r>
                      <a:endParaRPr sz="1100">
                        <a:solidFill>
                          <a:schemeClr val="dk1"/>
                        </a:solidFill>
                        <a:latin typeface="Arial"/>
                        <a:ea typeface="Arial"/>
                        <a:cs typeface="Arial"/>
                        <a:sym typeface="Arial"/>
                      </a:endParaRPr>
                    </a:p>
                  </a:txBody>
                  <a:tcPr marT="45725" marB="45725" marR="91450" marL="914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2</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4</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9</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3</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spcBef>
                          <a:spcPts val="0"/>
                        </a:spcBef>
                        <a:spcAft>
                          <a:spcPts val="0"/>
                        </a:spcAft>
                        <a:buNone/>
                      </a:pPr>
                      <a:r>
                        <a:rPr b="0" i="0" lang="en-GB" sz="1100" u="none" strike="noStrike">
                          <a:solidFill>
                            <a:srgbClr val="000000"/>
                          </a:solidFill>
                          <a:latin typeface="Arial"/>
                          <a:ea typeface="Arial"/>
                          <a:cs typeface="Arial"/>
                          <a:sym typeface="Arial"/>
                        </a:rPr>
                        <a:t>4</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r>
              <a:tr h="139700">
                <a:tc>
                  <a:txBody>
                    <a:bodyPr/>
                    <a:lstStyle/>
                    <a:p>
                      <a:pPr indent="0" lvl="0" marL="0" marR="0" rtl="0" algn="l">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Coughing </a:t>
                      </a:r>
                      <a:endParaRPr sz="1100">
                        <a:solidFill>
                          <a:schemeClr val="dk1"/>
                        </a:solidFill>
                        <a:latin typeface="Arial"/>
                        <a:ea typeface="Arial"/>
                        <a:cs typeface="Arial"/>
                        <a:sym typeface="Arial"/>
                      </a:endParaRPr>
                    </a:p>
                  </a:txBody>
                  <a:tcPr marT="45725" marB="45725" marR="91450" marL="914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2</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2</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10</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2</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spcBef>
                          <a:spcPts val="0"/>
                        </a:spcBef>
                        <a:spcAft>
                          <a:spcPts val="0"/>
                        </a:spcAft>
                        <a:buNone/>
                      </a:pPr>
                      <a:r>
                        <a:rPr b="0" i="0" lang="en-GB" sz="1100" u="none" strike="noStrike">
                          <a:solidFill>
                            <a:schemeClr val="lt1"/>
                          </a:solidFill>
                          <a:latin typeface="Arial"/>
                          <a:ea typeface="Arial"/>
                          <a:cs typeface="Arial"/>
                          <a:sym typeface="Arial"/>
                        </a:rPr>
                        <a:t>3</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139700">
                <a:tc>
                  <a:txBody>
                    <a:bodyPr/>
                    <a:lstStyle/>
                    <a:p>
                      <a:pPr indent="0" lvl="0" marL="0" marR="0" rtl="0" algn="l">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Elevated heart rate</a:t>
                      </a:r>
                      <a:endParaRPr sz="1100">
                        <a:solidFill>
                          <a:schemeClr val="dk1"/>
                        </a:solidFill>
                        <a:latin typeface="Arial"/>
                        <a:ea typeface="Arial"/>
                        <a:cs typeface="Arial"/>
                        <a:sym typeface="Arial"/>
                      </a:endParaRPr>
                    </a:p>
                  </a:txBody>
                  <a:tcPr marT="45725" marB="45725" marR="91450" marL="914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4</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3</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3</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6</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spcBef>
                          <a:spcPts val="0"/>
                        </a:spcBef>
                        <a:spcAft>
                          <a:spcPts val="0"/>
                        </a:spcAft>
                        <a:buNone/>
                      </a:pPr>
                      <a:r>
                        <a:rPr b="0" i="0" lang="en-GB" sz="1100" u="none" strike="noStrike">
                          <a:solidFill>
                            <a:schemeClr val="lt1"/>
                          </a:solidFill>
                          <a:latin typeface="Arial"/>
                          <a:ea typeface="Arial"/>
                          <a:cs typeface="Arial"/>
                          <a:sym typeface="Arial"/>
                        </a:rPr>
                        <a:t>3</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139700">
                <a:tc>
                  <a:txBody>
                    <a:bodyPr/>
                    <a:lstStyle/>
                    <a:p>
                      <a:pPr indent="0" lvl="0" marL="0" marR="0" rtl="0" algn="l">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Reduced athletic ability</a:t>
                      </a:r>
                      <a:endParaRPr sz="1100">
                        <a:solidFill>
                          <a:schemeClr val="dk1"/>
                        </a:solidFill>
                        <a:latin typeface="Arial"/>
                        <a:ea typeface="Arial"/>
                        <a:cs typeface="Arial"/>
                        <a:sym typeface="Arial"/>
                      </a:endParaRPr>
                    </a:p>
                  </a:txBody>
                  <a:tcPr marT="45725" marB="45725" marR="91450" marL="9145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13</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5</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4</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4</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c>
                  <a:txBody>
                    <a:bodyPr/>
                    <a:lstStyle/>
                    <a:p>
                      <a:pPr indent="0" lvl="0" marL="0" marR="0" rtl="0" algn="ctr">
                        <a:spcBef>
                          <a:spcPts val="0"/>
                        </a:spcBef>
                        <a:spcAft>
                          <a:spcPts val="0"/>
                        </a:spcAft>
                        <a:buNone/>
                      </a:pPr>
                      <a:r>
                        <a:rPr b="0" i="0" lang="en-GB" sz="1100" u="none" strike="noStrike">
                          <a:solidFill>
                            <a:srgbClr val="000000"/>
                          </a:solidFill>
                          <a:latin typeface="Arial"/>
                          <a:ea typeface="Arial"/>
                          <a:cs typeface="Arial"/>
                          <a:sym typeface="Arial"/>
                        </a:rPr>
                        <a:t>5</a:t>
                      </a:r>
                      <a:endParaRPr/>
                    </a:p>
                  </a:txBody>
                  <a:tcPr marT="9525" marB="0" marR="9525" marL="952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3E4FF"/>
                    </a:solidFill>
                  </a:tcPr>
                </a:tc>
              </a:tr>
            </a:tbl>
          </a:graphicData>
        </a:graphic>
      </p:graphicFrame>
      <p:sp>
        <p:nvSpPr>
          <p:cNvPr id="839" name="Google Shape;839;p38"/>
          <p:cNvSpPr txBox="1"/>
          <p:nvPr>
            <p:ph idx="2" type="body"/>
          </p:nvPr>
        </p:nvSpPr>
        <p:spPr>
          <a:xfrm>
            <a:off x="404787" y="1156159"/>
            <a:ext cx="11382428" cy="36933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800"/>
              <a:buNone/>
            </a:pPr>
            <a:r>
              <a:rPr lang="en-GB"/>
              <a:t>The top concern of younger smokers is ADDICTION</a:t>
            </a:r>
            <a:endParaRPr/>
          </a:p>
        </p:txBody>
      </p:sp>
      <p:sp>
        <p:nvSpPr>
          <p:cNvPr id="840" name="Google Shape;840;p38"/>
          <p:cNvSpPr txBox="1"/>
          <p:nvPr>
            <p:ph type="title"/>
          </p:nvPr>
        </p:nvSpPr>
        <p:spPr>
          <a:xfrm>
            <a:off x="404787" y="382819"/>
            <a:ext cx="11382428" cy="68865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OLDER SMOKERS ARE MORE WORRIED ABOUT DISEASE-SPECIFIC RISKS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pic>
        <p:nvPicPr>
          <p:cNvPr id="845" name="Google Shape;845;p39"/>
          <p:cNvPicPr preferRelativeResize="0"/>
          <p:nvPr/>
        </p:nvPicPr>
        <p:blipFill rotWithShape="1">
          <a:blip r:embed="rId3">
            <a:alphaModFix/>
          </a:blip>
          <a:srcRect b="0" l="0" r="0" t="0"/>
          <a:stretch/>
        </p:blipFill>
        <p:spPr>
          <a:xfrm>
            <a:off x="404590" y="2132855"/>
            <a:ext cx="3612293" cy="3925865"/>
          </a:xfrm>
          <a:prstGeom prst="rect">
            <a:avLst/>
          </a:prstGeom>
          <a:noFill/>
          <a:ln>
            <a:noFill/>
          </a:ln>
        </p:spPr>
      </p:pic>
      <p:sp>
        <p:nvSpPr>
          <p:cNvPr id="846" name="Google Shape;846;p39"/>
          <p:cNvSpPr txBox="1"/>
          <p:nvPr>
            <p:ph idx="2" type="body"/>
          </p:nvPr>
        </p:nvSpPr>
        <p:spPr>
          <a:xfrm>
            <a:off x="404787" y="1037913"/>
            <a:ext cx="11382428" cy="32785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800"/>
              <a:buNone/>
            </a:pPr>
            <a:r>
              <a:rPr lang="en-GB"/>
              <a:t>However, a few consumers cited some </a:t>
            </a:r>
            <a:r>
              <a:rPr b="1" lang="en-GB"/>
              <a:t>perceived</a:t>
            </a:r>
            <a:r>
              <a:rPr lang="en-GB"/>
              <a:t> side effects, which could only be verified after lengthy usage. Overall, consumers </a:t>
            </a:r>
            <a:r>
              <a:rPr b="1" lang="en-GB"/>
              <a:t>unanimously agreed that oral nicotine pouches have fewer side effects compared to manufactured cigarettes </a:t>
            </a:r>
            <a:endParaRPr/>
          </a:p>
        </p:txBody>
      </p:sp>
      <p:sp>
        <p:nvSpPr>
          <p:cNvPr id="847" name="Google Shape;847;p39"/>
          <p:cNvSpPr txBox="1"/>
          <p:nvPr>
            <p:ph type="title"/>
          </p:nvPr>
        </p:nvSpPr>
        <p:spPr>
          <a:xfrm>
            <a:off x="404787" y="382819"/>
            <a:ext cx="11382428" cy="68865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MOST CONSUMERS DO NOT ASSOCIATE ORAL NICOTINE POUCHES WITH ANY SIDE EFFECTS</a:t>
            </a:r>
            <a:endParaRPr/>
          </a:p>
        </p:txBody>
      </p:sp>
      <p:grpSp>
        <p:nvGrpSpPr>
          <p:cNvPr id="848" name="Google Shape;848;p39"/>
          <p:cNvGrpSpPr/>
          <p:nvPr/>
        </p:nvGrpSpPr>
        <p:grpSpPr>
          <a:xfrm>
            <a:off x="4151784" y="2132856"/>
            <a:ext cx="4472302" cy="3925865"/>
            <a:chOff x="7416145" y="1625950"/>
            <a:chExt cx="4472302" cy="3925865"/>
          </a:xfrm>
        </p:grpSpPr>
        <p:sp>
          <p:nvSpPr>
            <p:cNvPr id="849" name="Google Shape;849;p39"/>
            <p:cNvSpPr/>
            <p:nvPr/>
          </p:nvSpPr>
          <p:spPr>
            <a:xfrm>
              <a:off x="7416145" y="1625950"/>
              <a:ext cx="4472302" cy="3925865"/>
            </a:xfrm>
            <a:custGeom>
              <a:rect b="b" l="l" r="r" t="t"/>
              <a:pathLst>
                <a:path extrusionOk="0" h="4251322" w="4472302">
                  <a:moveTo>
                    <a:pt x="0" y="0"/>
                  </a:moveTo>
                  <a:lnTo>
                    <a:pt x="2280254" y="0"/>
                  </a:lnTo>
                  <a:lnTo>
                    <a:pt x="3144349" y="0"/>
                  </a:lnTo>
                  <a:lnTo>
                    <a:pt x="4472302" y="0"/>
                  </a:lnTo>
                  <a:lnTo>
                    <a:pt x="4472302" y="4251322"/>
                  </a:lnTo>
                  <a:lnTo>
                    <a:pt x="3144349" y="4251322"/>
                  </a:lnTo>
                  <a:lnTo>
                    <a:pt x="2280254" y="4251322"/>
                  </a:lnTo>
                  <a:lnTo>
                    <a:pt x="0" y="4251322"/>
                  </a:lnTo>
                  <a:close/>
                </a:path>
              </a:pathLst>
            </a:custGeom>
            <a:solidFill>
              <a:srgbClr val="C00000"/>
            </a:solidFill>
            <a:ln>
              <a:noFill/>
            </a:ln>
          </p:spPr>
          <p:txBody>
            <a:bodyPr anchorCtr="0" anchor="t" bIns="91425" lIns="182875" spcFirstLastPara="1" rIns="182875" wrap="square" tIns="822950">
              <a:noAutofit/>
            </a:bodyPr>
            <a:lstStyle/>
            <a:p>
              <a:pPr indent="0" lvl="0" marL="0" marR="0" rtl="0" algn="l">
                <a:lnSpc>
                  <a:spcPct val="90000"/>
                </a:lnSpc>
                <a:spcBef>
                  <a:spcPts val="0"/>
                </a:spcBef>
                <a:spcAft>
                  <a:spcPts val="0"/>
                </a:spcAft>
                <a:buClr>
                  <a:schemeClr val="lt1"/>
                </a:buClr>
                <a:buSzPts val="2400"/>
                <a:buFont typeface="Arial Black"/>
                <a:buNone/>
              </a:pPr>
              <a:r>
                <a:rPr b="1" lang="en-GB" sz="2400" cap="none">
                  <a:solidFill>
                    <a:schemeClr val="lt1"/>
                  </a:solidFill>
                  <a:latin typeface="Arial Black"/>
                  <a:ea typeface="Arial Black"/>
                  <a:cs typeface="Arial Black"/>
                  <a:sym typeface="Arial Black"/>
                </a:rPr>
                <a:t>SIDE EFFECTS</a:t>
              </a:r>
              <a:endParaRPr/>
            </a:p>
            <a:p>
              <a:pPr indent="-171450" lvl="0" marL="171450" marR="0" rtl="0" algn="l">
                <a:spcBef>
                  <a:spcPts val="2400"/>
                </a:spcBef>
                <a:spcAft>
                  <a:spcPts val="0"/>
                </a:spcAft>
                <a:buClr>
                  <a:schemeClr val="lt1"/>
                </a:buClr>
                <a:buSzPts val="1400"/>
                <a:buFont typeface="Arial"/>
                <a:buChar char="•"/>
              </a:pPr>
              <a:r>
                <a:rPr lang="en-GB" sz="1400">
                  <a:solidFill>
                    <a:schemeClr val="lt1"/>
                  </a:solidFill>
                  <a:latin typeface="Arial"/>
                  <a:ea typeface="Arial"/>
                  <a:cs typeface="Arial"/>
                  <a:sym typeface="Arial"/>
                </a:rPr>
                <a:t>Teeth damage through corrosion</a:t>
              </a:r>
              <a:endParaRPr/>
            </a:p>
            <a:p>
              <a:pPr indent="-171450" lvl="0" marL="171450" marR="0" rtl="0" algn="l">
                <a:spcBef>
                  <a:spcPts val="0"/>
                </a:spcBef>
                <a:spcAft>
                  <a:spcPts val="0"/>
                </a:spcAft>
                <a:buClr>
                  <a:schemeClr val="lt1"/>
                </a:buClr>
                <a:buSzPts val="1400"/>
                <a:buFont typeface="Arial"/>
                <a:buChar char="•"/>
              </a:pPr>
              <a:r>
                <a:rPr lang="en-GB" sz="1400">
                  <a:solidFill>
                    <a:schemeClr val="lt1"/>
                  </a:solidFill>
                  <a:latin typeface="Arial"/>
                  <a:ea typeface="Arial"/>
                  <a:cs typeface="Arial"/>
                  <a:sym typeface="Arial"/>
                </a:rPr>
                <a:t>Lip and gum damage through blistering  </a:t>
              </a:r>
              <a:endParaRPr/>
            </a:p>
            <a:p>
              <a:pPr indent="-171450" lvl="0" marL="171450" marR="0" rtl="0" algn="l">
                <a:spcBef>
                  <a:spcPts val="0"/>
                </a:spcBef>
                <a:spcAft>
                  <a:spcPts val="0"/>
                </a:spcAft>
                <a:buClr>
                  <a:schemeClr val="lt1"/>
                </a:buClr>
                <a:buSzPts val="1400"/>
                <a:buFont typeface="Arial"/>
                <a:buChar char="•"/>
              </a:pPr>
              <a:r>
                <a:rPr lang="en-GB" sz="1400">
                  <a:solidFill>
                    <a:schemeClr val="lt1"/>
                  </a:solidFill>
                  <a:latin typeface="Arial"/>
                  <a:ea typeface="Arial"/>
                  <a:cs typeface="Arial"/>
                  <a:sym typeface="Arial"/>
                </a:rPr>
                <a:t>Causes constipation if many pouches are used</a:t>
              </a:r>
              <a:endParaRPr/>
            </a:p>
          </p:txBody>
        </p:sp>
        <p:cxnSp>
          <p:nvCxnSpPr>
            <p:cNvPr id="850" name="Google Shape;850;p39"/>
            <p:cNvCxnSpPr/>
            <p:nvPr/>
          </p:nvCxnSpPr>
          <p:spPr>
            <a:xfrm>
              <a:off x="7632170" y="2852936"/>
              <a:ext cx="4256277" cy="0"/>
            </a:xfrm>
            <a:prstGeom prst="straightConnector1">
              <a:avLst/>
            </a:prstGeom>
            <a:noFill/>
            <a:ln cap="flat" cmpd="sng" w="15875">
              <a:solidFill>
                <a:schemeClr val="lt1"/>
              </a:solidFill>
              <a:prstDash val="solid"/>
              <a:miter lim="800000"/>
              <a:headEnd len="sm" w="sm" type="none"/>
              <a:tailEnd len="sm" w="sm" type="none"/>
            </a:ln>
          </p:spPr>
        </p:cxnSp>
        <p:pic>
          <p:nvPicPr>
            <p:cNvPr id="851" name="Google Shape;851;p39"/>
            <p:cNvPicPr preferRelativeResize="0"/>
            <p:nvPr/>
          </p:nvPicPr>
          <p:blipFill rotWithShape="1">
            <a:blip r:embed="rId4">
              <a:alphaModFix/>
            </a:blip>
            <a:srcRect b="0" l="0" r="0" t="0"/>
            <a:stretch/>
          </p:blipFill>
          <p:spPr>
            <a:xfrm>
              <a:off x="10344472" y="1799650"/>
              <a:ext cx="792088" cy="742583"/>
            </a:xfrm>
            <a:prstGeom prst="rect">
              <a:avLst/>
            </a:prstGeom>
            <a:noFill/>
            <a:ln>
              <a:noFill/>
            </a:ln>
          </p:spPr>
        </p:pic>
      </p:grpSp>
      <p:sp>
        <p:nvSpPr>
          <p:cNvPr id="852" name="Google Shape;852;p39"/>
          <p:cNvSpPr/>
          <p:nvPr/>
        </p:nvSpPr>
        <p:spPr>
          <a:xfrm>
            <a:off x="8758792" y="2132856"/>
            <a:ext cx="3260897" cy="1943100"/>
          </a:xfrm>
          <a:custGeom>
            <a:rect b="b" l="l" r="r" t="t"/>
            <a:pathLst>
              <a:path extrusionOk="0" h="1943100" w="3448050">
                <a:moveTo>
                  <a:pt x="3455861" y="0"/>
                </a:moveTo>
                <a:lnTo>
                  <a:pt x="3455861" y="1232345"/>
                </a:lnTo>
                <a:cubicBezTo>
                  <a:pt x="3455861" y="1382935"/>
                  <a:pt x="3333845" y="1504950"/>
                  <a:pt x="3183350" y="1504950"/>
                </a:cubicBezTo>
                <a:lnTo>
                  <a:pt x="442055" y="1504950"/>
                </a:lnTo>
                <a:lnTo>
                  <a:pt x="0" y="1947005"/>
                </a:lnTo>
                <a:lnTo>
                  <a:pt x="0" y="272510"/>
                </a:lnTo>
                <a:cubicBezTo>
                  <a:pt x="0" y="122015"/>
                  <a:pt x="122015" y="0"/>
                  <a:pt x="272510" y="0"/>
                </a:cubicBezTo>
                <a:lnTo>
                  <a:pt x="3455861" y="0"/>
                </a:lnTo>
                <a:close/>
              </a:path>
            </a:pathLst>
          </a:custGeom>
          <a:solidFill>
            <a:srgbClr val="7F7F7F"/>
          </a:solidFill>
          <a:ln>
            <a:noFill/>
          </a:ln>
        </p:spPr>
        <p:txBody>
          <a:bodyPr anchorCtr="0" anchor="t" bIns="45700" lIns="182875" spcFirstLastPara="1" rIns="182875" wrap="square" tIns="274300">
            <a:noAutofit/>
          </a:bodyPr>
          <a:lstStyle/>
          <a:p>
            <a:pPr indent="0" lvl="0" marL="0" marR="0" rtl="0" algn="l">
              <a:spcBef>
                <a:spcPts val="0"/>
              </a:spcBef>
              <a:spcAft>
                <a:spcPts val="0"/>
              </a:spcAft>
              <a:buNone/>
            </a:pPr>
            <a:r>
              <a:rPr lang="en-GB" sz="1400">
                <a:solidFill>
                  <a:schemeClr val="lt1"/>
                </a:solidFill>
                <a:latin typeface="Arial"/>
                <a:ea typeface="Arial"/>
                <a:cs typeface="Arial"/>
                <a:sym typeface="Arial"/>
              </a:rPr>
              <a:t>“I don’t think there are any side effects. I think the oral nicotine pouch is very good.” </a:t>
            </a:r>
            <a:r>
              <a:rPr b="1" lang="en-GB" sz="1400">
                <a:solidFill>
                  <a:schemeClr val="dk1"/>
                </a:solidFill>
                <a:latin typeface="Arial"/>
                <a:ea typeface="Arial"/>
                <a:cs typeface="Arial"/>
                <a:sym typeface="Arial"/>
              </a:rPr>
              <a:t>18-24 Years </a:t>
            </a:r>
            <a:endParaRPr/>
          </a:p>
        </p:txBody>
      </p:sp>
      <p:sp>
        <p:nvSpPr>
          <p:cNvPr id="853" name="Google Shape;853;p39"/>
          <p:cNvSpPr/>
          <p:nvPr/>
        </p:nvSpPr>
        <p:spPr>
          <a:xfrm>
            <a:off x="8758791" y="4221088"/>
            <a:ext cx="3260898" cy="1837633"/>
          </a:xfrm>
          <a:custGeom>
            <a:rect b="b" l="l" r="r" t="t"/>
            <a:pathLst>
              <a:path extrusionOk="0" h="1943100" w="3448050">
                <a:moveTo>
                  <a:pt x="3455861" y="0"/>
                </a:moveTo>
                <a:lnTo>
                  <a:pt x="3455861" y="1232345"/>
                </a:lnTo>
                <a:cubicBezTo>
                  <a:pt x="3455861" y="1382935"/>
                  <a:pt x="3333845" y="1504950"/>
                  <a:pt x="3183350" y="1504950"/>
                </a:cubicBezTo>
                <a:lnTo>
                  <a:pt x="442055" y="1504950"/>
                </a:lnTo>
                <a:lnTo>
                  <a:pt x="0" y="1947005"/>
                </a:lnTo>
                <a:lnTo>
                  <a:pt x="0" y="272510"/>
                </a:lnTo>
                <a:cubicBezTo>
                  <a:pt x="0" y="122015"/>
                  <a:pt x="122015" y="0"/>
                  <a:pt x="272510" y="0"/>
                </a:cubicBezTo>
                <a:lnTo>
                  <a:pt x="3455861" y="0"/>
                </a:lnTo>
                <a:close/>
              </a:path>
            </a:pathLst>
          </a:custGeom>
          <a:solidFill>
            <a:srgbClr val="7F7F7F"/>
          </a:solidFill>
          <a:ln>
            <a:noFill/>
          </a:ln>
        </p:spPr>
        <p:txBody>
          <a:bodyPr anchorCtr="0" anchor="t" bIns="45700" lIns="182875" spcFirstLastPara="1" rIns="182875" wrap="square" tIns="274300">
            <a:noAutofit/>
          </a:bodyPr>
          <a:lstStyle/>
          <a:p>
            <a:pPr indent="0" lvl="0" marL="0" marR="0" rtl="0" algn="l">
              <a:spcBef>
                <a:spcPts val="0"/>
              </a:spcBef>
              <a:spcAft>
                <a:spcPts val="0"/>
              </a:spcAft>
              <a:buNone/>
            </a:pPr>
            <a:r>
              <a:rPr lang="en-GB" sz="1400">
                <a:solidFill>
                  <a:schemeClr val="lt1"/>
                </a:solidFill>
                <a:latin typeface="Arial"/>
                <a:ea typeface="Arial"/>
                <a:cs typeface="Arial"/>
                <a:sym typeface="Arial"/>
              </a:rPr>
              <a:t>“We have been taught that cancer is caused by smoke that goes to the lungs, but nicotine pouches don’t have smoke so if you give me those pouches, I am okay.” </a:t>
            </a:r>
            <a:r>
              <a:rPr b="1" lang="en-GB" sz="1400">
                <a:solidFill>
                  <a:schemeClr val="dk1"/>
                </a:solidFill>
                <a:latin typeface="Arial"/>
                <a:ea typeface="Arial"/>
                <a:cs typeface="Arial"/>
                <a:sym typeface="Arial"/>
              </a:rPr>
              <a:t>25-29 years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p4"/>
          <p:cNvPicPr preferRelativeResize="0"/>
          <p:nvPr/>
        </p:nvPicPr>
        <p:blipFill rotWithShape="1">
          <a:blip r:embed="rId3">
            <a:alphaModFix/>
          </a:blip>
          <a:srcRect b="0" l="0" r="0" t="0"/>
          <a:stretch/>
        </p:blipFill>
        <p:spPr>
          <a:xfrm>
            <a:off x="418270" y="1631560"/>
            <a:ext cx="3495359" cy="4238317"/>
          </a:xfrm>
          <a:prstGeom prst="rect">
            <a:avLst/>
          </a:prstGeom>
          <a:noFill/>
          <a:ln>
            <a:noFill/>
          </a:ln>
        </p:spPr>
      </p:pic>
      <p:sp>
        <p:nvSpPr>
          <p:cNvPr id="425" name="Google Shape;425;p4"/>
          <p:cNvSpPr txBox="1"/>
          <p:nvPr>
            <p:ph idx="2" type="body"/>
          </p:nvPr>
        </p:nvSpPr>
        <p:spPr>
          <a:xfrm>
            <a:off x="404787" y="1142044"/>
            <a:ext cx="11382428" cy="36933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800"/>
              <a:buNone/>
            </a:pPr>
            <a:r>
              <a:rPr lang="en-GB"/>
              <a:t>This study sought to: </a:t>
            </a:r>
            <a:endParaRPr/>
          </a:p>
        </p:txBody>
      </p:sp>
      <p:sp>
        <p:nvSpPr>
          <p:cNvPr id="426" name="Google Shape;426;p4"/>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STUDY OBJECTIVES</a:t>
            </a:r>
            <a:endParaRPr/>
          </a:p>
        </p:txBody>
      </p:sp>
      <p:grpSp>
        <p:nvGrpSpPr>
          <p:cNvPr id="427" name="Google Shape;427;p4"/>
          <p:cNvGrpSpPr/>
          <p:nvPr/>
        </p:nvGrpSpPr>
        <p:grpSpPr>
          <a:xfrm>
            <a:off x="9448948" y="1618555"/>
            <a:ext cx="2528086" cy="4251322"/>
            <a:chOff x="4116935" y="1625950"/>
            <a:chExt cx="2528086" cy="4251322"/>
          </a:xfrm>
        </p:grpSpPr>
        <p:sp>
          <p:nvSpPr>
            <p:cNvPr id="428" name="Google Shape;428;p4"/>
            <p:cNvSpPr/>
            <p:nvPr/>
          </p:nvSpPr>
          <p:spPr>
            <a:xfrm>
              <a:off x="4116935" y="1625950"/>
              <a:ext cx="2528086" cy="4251322"/>
            </a:xfrm>
            <a:prstGeom prst="round2SameRect">
              <a:avLst>
                <a:gd fmla="val 10024" name="adj1"/>
                <a:gd fmla="val 0" name="adj2"/>
              </a:avLst>
            </a:prstGeom>
            <a:solidFill>
              <a:schemeClr val="lt2"/>
            </a:solidFill>
            <a:ln>
              <a:noFill/>
            </a:ln>
          </p:spPr>
          <p:txBody>
            <a:bodyPr anchorCtr="0" anchor="t" bIns="91425" lIns="182875" spcFirstLastPara="1" rIns="182875" wrap="square" tIns="914400">
              <a:noAutofit/>
            </a:bodyPr>
            <a:lstStyle/>
            <a:p>
              <a:pPr indent="0" lvl="1" marL="0" marR="0" rtl="0" algn="l">
                <a:lnSpc>
                  <a:spcPct val="90000"/>
                </a:lnSpc>
                <a:spcBef>
                  <a:spcPts val="0"/>
                </a:spcBef>
                <a:spcAft>
                  <a:spcPts val="0"/>
                </a:spcAft>
                <a:buNone/>
              </a:pPr>
              <a:r>
                <a:rPr b="1" i="0" lang="en-GB" sz="1600" u="none" cap="none" strike="noStrike">
                  <a:solidFill>
                    <a:schemeClr val="lt1"/>
                  </a:solidFill>
                  <a:latin typeface="Arial"/>
                  <a:ea typeface="Arial"/>
                  <a:cs typeface="Arial"/>
                  <a:sym typeface="Arial"/>
                </a:rPr>
                <a:t>Demographic</a:t>
              </a:r>
              <a:br>
                <a:rPr b="1" i="0" lang="en-GB" sz="1600" u="none" cap="none" strike="noStrike">
                  <a:solidFill>
                    <a:schemeClr val="lt1"/>
                  </a:solidFill>
                  <a:latin typeface="Arial"/>
                  <a:ea typeface="Arial"/>
                  <a:cs typeface="Arial"/>
                  <a:sym typeface="Arial"/>
                </a:rPr>
              </a:br>
              <a:r>
                <a:rPr b="1" i="0" lang="en-GB" sz="1600" u="none" cap="none" strike="noStrike">
                  <a:solidFill>
                    <a:schemeClr val="lt1"/>
                  </a:solidFill>
                  <a:latin typeface="Arial"/>
                  <a:ea typeface="Arial"/>
                  <a:cs typeface="Arial"/>
                  <a:sym typeface="Arial"/>
                </a:rPr>
                <a:t>Profile</a:t>
              </a:r>
              <a:endParaRPr/>
            </a:p>
            <a:p>
              <a:pPr indent="0" lvl="1" marL="0" marR="0" rtl="0" algn="l">
                <a:spcBef>
                  <a:spcPts val="2400"/>
                </a:spcBef>
                <a:spcAft>
                  <a:spcPts val="0"/>
                </a:spcAft>
                <a:buNone/>
              </a:pPr>
              <a:r>
                <a:rPr b="1" i="0" lang="en-GB" sz="1200" u="none" cap="none" strike="noStrike">
                  <a:solidFill>
                    <a:schemeClr val="lt1"/>
                  </a:solidFill>
                  <a:latin typeface="Arial"/>
                  <a:ea typeface="Arial"/>
                  <a:cs typeface="Arial"/>
                  <a:sym typeface="Arial"/>
                </a:rPr>
                <a:t>Understand the demographic profile of oral nicotine users</a:t>
              </a:r>
              <a:endParaRPr/>
            </a:p>
            <a:p>
              <a:pPr indent="-114300" lvl="1" marL="114300" marR="0" rtl="0" algn="l">
                <a:lnSpc>
                  <a:spcPct val="90000"/>
                </a:lnSpc>
                <a:spcBef>
                  <a:spcPts val="120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Gender</a:t>
              </a:r>
              <a:endParaRPr/>
            </a:p>
            <a:p>
              <a:pPr indent="-114300" lvl="1" marL="11430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Age</a:t>
              </a:r>
              <a:endParaRPr/>
            </a:p>
            <a:p>
              <a:pPr indent="-114300" lvl="1" marL="11430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Social Economic Class (SEC)</a:t>
              </a:r>
              <a:endParaRPr/>
            </a:p>
            <a:p>
              <a:pPr indent="-114300" lvl="1" marL="11430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Living Standard Measure (LSM) </a:t>
              </a:r>
              <a:endParaRPr/>
            </a:p>
            <a:p>
              <a:pPr indent="-114300" lvl="1" marL="11430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Profession/Occupation  </a:t>
              </a:r>
              <a:endParaRPr/>
            </a:p>
            <a:p>
              <a:pPr indent="-114300" lvl="1" marL="11430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Education level </a:t>
              </a:r>
              <a:endParaRPr/>
            </a:p>
            <a:p>
              <a:pPr indent="-114300" lvl="1" marL="11430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Town of residence </a:t>
              </a:r>
              <a:endParaRPr/>
            </a:p>
          </p:txBody>
        </p:sp>
        <p:cxnSp>
          <p:nvCxnSpPr>
            <p:cNvPr id="429" name="Google Shape;429;p4"/>
            <p:cNvCxnSpPr/>
            <p:nvPr/>
          </p:nvCxnSpPr>
          <p:spPr>
            <a:xfrm>
              <a:off x="4366518" y="3212976"/>
              <a:ext cx="2278503" cy="0"/>
            </a:xfrm>
            <a:prstGeom prst="straightConnector1">
              <a:avLst/>
            </a:prstGeom>
            <a:noFill/>
            <a:ln cap="flat" cmpd="sng" w="15875">
              <a:solidFill>
                <a:schemeClr val="lt1"/>
              </a:solidFill>
              <a:prstDash val="solid"/>
              <a:miter lim="800000"/>
              <a:headEnd len="sm" w="sm" type="none"/>
              <a:tailEnd len="sm" w="sm" type="none"/>
            </a:ln>
          </p:spPr>
        </p:cxnSp>
        <p:sp>
          <p:nvSpPr>
            <p:cNvPr id="430" name="Google Shape;430;p4"/>
            <p:cNvSpPr/>
            <p:nvPr/>
          </p:nvSpPr>
          <p:spPr>
            <a:xfrm>
              <a:off x="5711872" y="1812073"/>
              <a:ext cx="729844" cy="72984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200">
                  <a:solidFill>
                    <a:schemeClr val="lt2"/>
                  </a:solidFill>
                  <a:latin typeface="Arial"/>
                  <a:ea typeface="Arial"/>
                  <a:cs typeface="Arial"/>
                  <a:sym typeface="Arial"/>
                </a:rPr>
                <a:t>3</a:t>
              </a:r>
              <a:endParaRPr/>
            </a:p>
          </p:txBody>
        </p:sp>
        <p:pic>
          <p:nvPicPr>
            <p:cNvPr id="431" name="Google Shape;431;p4"/>
            <p:cNvPicPr preferRelativeResize="0"/>
            <p:nvPr/>
          </p:nvPicPr>
          <p:blipFill rotWithShape="1">
            <a:blip r:embed="rId4">
              <a:alphaModFix/>
            </a:blip>
            <a:srcRect b="0" l="0" r="0" t="0"/>
            <a:stretch/>
          </p:blipFill>
          <p:spPr>
            <a:xfrm>
              <a:off x="4366518" y="1778075"/>
              <a:ext cx="604956" cy="721294"/>
            </a:xfrm>
            <a:prstGeom prst="rect">
              <a:avLst/>
            </a:prstGeom>
            <a:noFill/>
            <a:ln>
              <a:noFill/>
            </a:ln>
          </p:spPr>
        </p:pic>
      </p:grpSp>
      <p:grpSp>
        <p:nvGrpSpPr>
          <p:cNvPr id="432" name="Google Shape;432;p4"/>
          <p:cNvGrpSpPr/>
          <p:nvPr/>
        </p:nvGrpSpPr>
        <p:grpSpPr>
          <a:xfrm>
            <a:off x="4103196" y="1624286"/>
            <a:ext cx="2528086" cy="4251322"/>
            <a:chOff x="6738649" y="1625950"/>
            <a:chExt cx="2528086" cy="4251322"/>
          </a:xfrm>
        </p:grpSpPr>
        <p:sp>
          <p:nvSpPr>
            <p:cNvPr id="433" name="Google Shape;433;p4"/>
            <p:cNvSpPr/>
            <p:nvPr/>
          </p:nvSpPr>
          <p:spPr>
            <a:xfrm>
              <a:off x="6738649" y="1625950"/>
              <a:ext cx="2528086" cy="4251322"/>
            </a:xfrm>
            <a:prstGeom prst="round2SameRect">
              <a:avLst>
                <a:gd fmla="val 11131" name="adj1"/>
                <a:gd fmla="val 0" name="adj2"/>
              </a:avLst>
            </a:prstGeom>
            <a:solidFill>
              <a:schemeClr val="dk2"/>
            </a:solidFill>
            <a:ln>
              <a:noFill/>
            </a:ln>
          </p:spPr>
          <p:txBody>
            <a:bodyPr anchorCtr="0" anchor="t" bIns="91425" lIns="182875" spcFirstLastPara="1" rIns="182875" wrap="square" tIns="914400">
              <a:noAutofit/>
            </a:bodyPr>
            <a:lstStyle/>
            <a:p>
              <a:pPr indent="0" lvl="0" marL="0" marR="0" rtl="0" algn="l">
                <a:lnSpc>
                  <a:spcPct val="90000"/>
                </a:lnSpc>
                <a:spcBef>
                  <a:spcPts val="0"/>
                </a:spcBef>
                <a:spcAft>
                  <a:spcPts val="0"/>
                </a:spcAft>
                <a:buClr>
                  <a:schemeClr val="lt1"/>
                </a:buClr>
                <a:buSzPts val="1600"/>
                <a:buFont typeface="Arial"/>
                <a:buNone/>
              </a:pPr>
              <a:r>
                <a:rPr b="1" lang="en-GB" sz="1600">
                  <a:solidFill>
                    <a:schemeClr val="lt1"/>
                  </a:solidFill>
                  <a:latin typeface="Arial"/>
                  <a:ea typeface="Arial"/>
                  <a:cs typeface="Arial"/>
                  <a:sym typeface="Arial"/>
                </a:rPr>
                <a:t>Tobacco</a:t>
              </a:r>
              <a:br>
                <a:rPr b="1" lang="en-GB" sz="1600">
                  <a:solidFill>
                    <a:schemeClr val="lt1"/>
                  </a:solidFill>
                  <a:latin typeface="Arial"/>
                  <a:ea typeface="Arial"/>
                  <a:cs typeface="Arial"/>
                  <a:sym typeface="Arial"/>
                </a:rPr>
              </a:br>
              <a:r>
                <a:rPr b="1" lang="en-GB" sz="1600">
                  <a:solidFill>
                    <a:schemeClr val="lt1"/>
                  </a:solidFill>
                  <a:latin typeface="Arial"/>
                  <a:ea typeface="Arial"/>
                  <a:cs typeface="Arial"/>
                  <a:sym typeface="Arial"/>
                </a:rPr>
                <a:t>products </a:t>
              </a:r>
              <a:endParaRPr b="1" sz="1600">
                <a:solidFill>
                  <a:schemeClr val="lt1"/>
                </a:solidFill>
                <a:latin typeface="Arial"/>
                <a:ea typeface="Arial"/>
                <a:cs typeface="Arial"/>
                <a:sym typeface="Arial"/>
              </a:endParaRPr>
            </a:p>
            <a:p>
              <a:pPr indent="-114300" lvl="1" marL="114300" marR="0" rtl="0" algn="l">
                <a:lnSpc>
                  <a:spcPct val="90000"/>
                </a:lnSpc>
                <a:spcBef>
                  <a:spcPts val="240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Find out traditional tobacco products usage habits </a:t>
              </a:r>
              <a:endParaRPr/>
            </a:p>
          </p:txBody>
        </p:sp>
        <p:cxnSp>
          <p:nvCxnSpPr>
            <p:cNvPr id="434" name="Google Shape;434;p4"/>
            <p:cNvCxnSpPr/>
            <p:nvPr/>
          </p:nvCxnSpPr>
          <p:spPr>
            <a:xfrm>
              <a:off x="7003261" y="3212976"/>
              <a:ext cx="2263474" cy="0"/>
            </a:xfrm>
            <a:prstGeom prst="straightConnector1">
              <a:avLst/>
            </a:prstGeom>
            <a:noFill/>
            <a:ln cap="flat" cmpd="sng" w="15875">
              <a:solidFill>
                <a:schemeClr val="lt1"/>
              </a:solidFill>
              <a:prstDash val="solid"/>
              <a:miter lim="800000"/>
              <a:headEnd len="sm" w="sm" type="none"/>
              <a:tailEnd len="sm" w="sm" type="none"/>
            </a:ln>
          </p:spPr>
        </p:cxnSp>
        <p:sp>
          <p:nvSpPr>
            <p:cNvPr id="435" name="Google Shape;435;p4"/>
            <p:cNvSpPr/>
            <p:nvPr/>
          </p:nvSpPr>
          <p:spPr>
            <a:xfrm>
              <a:off x="8361030" y="1812073"/>
              <a:ext cx="729844" cy="72984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200">
                  <a:solidFill>
                    <a:schemeClr val="dk2"/>
                  </a:solidFill>
                  <a:latin typeface="Arial"/>
                  <a:ea typeface="Arial"/>
                  <a:cs typeface="Arial"/>
                  <a:sym typeface="Arial"/>
                </a:rPr>
                <a:t>1</a:t>
              </a:r>
              <a:endParaRPr/>
            </a:p>
          </p:txBody>
        </p:sp>
        <p:pic>
          <p:nvPicPr>
            <p:cNvPr id="436" name="Google Shape;436;p4"/>
            <p:cNvPicPr preferRelativeResize="0"/>
            <p:nvPr/>
          </p:nvPicPr>
          <p:blipFill rotWithShape="1">
            <a:blip r:embed="rId5">
              <a:alphaModFix/>
            </a:blip>
            <a:srcRect b="0" l="0" r="0" t="0"/>
            <a:stretch/>
          </p:blipFill>
          <p:spPr>
            <a:xfrm>
              <a:off x="6916853" y="1778075"/>
              <a:ext cx="747713" cy="747713"/>
            </a:xfrm>
            <a:prstGeom prst="rect">
              <a:avLst/>
            </a:prstGeom>
            <a:noFill/>
            <a:ln>
              <a:noFill/>
            </a:ln>
          </p:spPr>
        </p:pic>
      </p:grpSp>
      <p:grpSp>
        <p:nvGrpSpPr>
          <p:cNvPr id="437" name="Google Shape;437;p4"/>
          <p:cNvGrpSpPr/>
          <p:nvPr/>
        </p:nvGrpSpPr>
        <p:grpSpPr>
          <a:xfrm>
            <a:off x="6786315" y="1618555"/>
            <a:ext cx="2528086" cy="4251322"/>
            <a:chOff x="9360362" y="1625950"/>
            <a:chExt cx="2528086" cy="4251322"/>
          </a:xfrm>
        </p:grpSpPr>
        <p:sp>
          <p:nvSpPr>
            <p:cNvPr id="438" name="Google Shape;438;p4"/>
            <p:cNvSpPr/>
            <p:nvPr/>
          </p:nvSpPr>
          <p:spPr>
            <a:xfrm>
              <a:off x="9360362" y="1625950"/>
              <a:ext cx="2528086" cy="4251322"/>
            </a:xfrm>
            <a:prstGeom prst="round2SameRect">
              <a:avLst>
                <a:gd fmla="val 13345" name="adj1"/>
                <a:gd fmla="val 0" name="adj2"/>
              </a:avLst>
            </a:prstGeom>
            <a:solidFill>
              <a:schemeClr val="accent4"/>
            </a:solidFill>
            <a:ln>
              <a:noFill/>
            </a:ln>
          </p:spPr>
          <p:txBody>
            <a:bodyPr anchorCtr="0" anchor="t" bIns="91425" lIns="182875" spcFirstLastPara="1" rIns="182875" wrap="square" tIns="914400">
              <a:noAutofit/>
            </a:bodyPr>
            <a:lstStyle/>
            <a:p>
              <a:pPr indent="0" lvl="1" marL="0" marR="0" rtl="0" algn="l">
                <a:lnSpc>
                  <a:spcPct val="90000"/>
                </a:lnSpc>
                <a:spcBef>
                  <a:spcPts val="0"/>
                </a:spcBef>
                <a:spcAft>
                  <a:spcPts val="0"/>
                </a:spcAft>
                <a:buNone/>
              </a:pPr>
              <a:r>
                <a:rPr b="1" i="0" lang="en-GB" sz="1600" u="none" cap="none" strike="noStrike">
                  <a:solidFill>
                    <a:schemeClr val="lt1"/>
                  </a:solidFill>
                  <a:latin typeface="Arial"/>
                  <a:ea typeface="Arial"/>
                  <a:cs typeface="Arial"/>
                  <a:sym typeface="Arial"/>
                </a:rPr>
                <a:t>Nicotine product</a:t>
              </a:r>
              <a:br>
                <a:rPr b="1" i="0" lang="en-GB" sz="1600" u="none" cap="none" strike="noStrike">
                  <a:solidFill>
                    <a:schemeClr val="lt1"/>
                  </a:solidFill>
                  <a:latin typeface="Arial"/>
                  <a:ea typeface="Arial"/>
                  <a:cs typeface="Arial"/>
                  <a:sym typeface="Arial"/>
                </a:rPr>
              </a:br>
              <a:r>
                <a:rPr b="1" i="0" lang="en-GB" sz="1600" u="none" cap="none" strike="noStrike">
                  <a:solidFill>
                    <a:schemeClr val="lt1"/>
                  </a:solidFill>
                  <a:latin typeface="Arial"/>
                  <a:ea typeface="Arial"/>
                  <a:cs typeface="Arial"/>
                  <a:sym typeface="Arial"/>
                </a:rPr>
                <a:t>category</a:t>
              </a:r>
              <a:endParaRPr/>
            </a:p>
            <a:p>
              <a:pPr indent="-114300" lvl="1" marL="114300" marR="0" rtl="0" algn="l">
                <a:lnSpc>
                  <a:spcPct val="90000"/>
                </a:lnSpc>
                <a:spcBef>
                  <a:spcPts val="240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Establish nicotine product category used and number per day</a:t>
              </a:r>
              <a:endParaRPr/>
            </a:p>
            <a:p>
              <a:pPr indent="-114300" lvl="1" marL="11430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Unearth oral nicotine pouches types used</a:t>
              </a:r>
              <a:endParaRPr/>
            </a:p>
            <a:p>
              <a:pPr indent="-114300" lvl="1" marL="11430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Determine oral nicotine pouches usage journey </a:t>
              </a:r>
              <a:endParaRPr/>
            </a:p>
            <a:p>
              <a:pPr indent="-114300" lvl="1" marL="11430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Risk perceptions of cigarettes vs. currently used nicotine pouch</a:t>
              </a:r>
              <a:endParaRPr b="0" i="0" sz="1200" u="none" cap="none" strike="noStrike">
                <a:solidFill>
                  <a:schemeClr val="lt1"/>
                </a:solidFill>
                <a:latin typeface="Arial"/>
                <a:ea typeface="Arial"/>
                <a:cs typeface="Arial"/>
                <a:sym typeface="Arial"/>
              </a:endParaRPr>
            </a:p>
            <a:p>
              <a:pPr indent="-114300" lvl="1" marL="114300" marR="0" rtl="0" algn="l">
                <a:lnSpc>
                  <a:spcPct val="90000"/>
                </a:lnSpc>
                <a:spcBef>
                  <a:spcPts val="180"/>
                </a:spcBef>
                <a:spcAft>
                  <a:spcPts val="0"/>
                </a:spcAft>
                <a:buClr>
                  <a:schemeClr val="lt1"/>
                </a:buClr>
                <a:buSzPts val="1200"/>
                <a:buFont typeface="Arial"/>
                <a:buChar char="•"/>
              </a:pPr>
              <a:r>
                <a:rPr b="0" i="0" lang="en-GB" sz="1200" u="none" cap="none" strike="noStrike">
                  <a:solidFill>
                    <a:schemeClr val="lt1"/>
                  </a:solidFill>
                  <a:latin typeface="Arial"/>
                  <a:ea typeface="Arial"/>
                  <a:cs typeface="Arial"/>
                  <a:sym typeface="Arial"/>
                </a:rPr>
                <a:t>Quitting smoking journey </a:t>
              </a:r>
              <a:endParaRPr b="0" i="0" sz="1200" u="none" cap="none" strike="noStrike">
                <a:solidFill>
                  <a:schemeClr val="lt1"/>
                </a:solidFill>
                <a:latin typeface="Arial"/>
                <a:ea typeface="Arial"/>
                <a:cs typeface="Arial"/>
                <a:sym typeface="Arial"/>
              </a:endParaRPr>
            </a:p>
            <a:p>
              <a:pPr indent="0" lvl="1" marL="0" marR="0" rtl="0" algn="l">
                <a:lnSpc>
                  <a:spcPct val="90000"/>
                </a:lnSpc>
                <a:spcBef>
                  <a:spcPts val="180"/>
                </a:spcBef>
                <a:spcAft>
                  <a:spcPts val="0"/>
                </a:spcAft>
                <a:buNone/>
              </a:pPr>
              <a:r>
                <a:t/>
              </a:r>
              <a:endParaRPr b="0" i="0" sz="1100" u="none" cap="none" strike="noStrike">
                <a:solidFill>
                  <a:schemeClr val="lt1"/>
                </a:solidFill>
                <a:latin typeface="Arial"/>
                <a:ea typeface="Arial"/>
                <a:cs typeface="Arial"/>
                <a:sym typeface="Arial"/>
              </a:endParaRPr>
            </a:p>
            <a:p>
              <a:pPr indent="-38100" lvl="1" marL="114300" marR="0" rtl="0" algn="l">
                <a:lnSpc>
                  <a:spcPct val="90000"/>
                </a:lnSpc>
                <a:spcBef>
                  <a:spcPts val="165"/>
                </a:spcBef>
                <a:spcAft>
                  <a:spcPts val="0"/>
                </a:spcAft>
                <a:buClr>
                  <a:schemeClr val="dk1"/>
                </a:buClr>
                <a:buSzPts val="1200"/>
                <a:buFont typeface="Arial"/>
                <a:buNone/>
              </a:pPr>
              <a:r>
                <a:t/>
              </a:r>
              <a:endParaRPr b="0" i="0" sz="1200" u="none" cap="none" strike="noStrike">
                <a:solidFill>
                  <a:schemeClr val="lt1"/>
                </a:solidFill>
                <a:latin typeface="Arial"/>
                <a:ea typeface="Arial"/>
                <a:cs typeface="Arial"/>
                <a:sym typeface="Arial"/>
              </a:endParaRPr>
            </a:p>
            <a:p>
              <a:pPr indent="0" lvl="1" marL="0" marR="0" rtl="0" algn="l">
                <a:lnSpc>
                  <a:spcPct val="90000"/>
                </a:lnSpc>
                <a:spcBef>
                  <a:spcPts val="180"/>
                </a:spcBef>
                <a:spcAft>
                  <a:spcPts val="0"/>
                </a:spcAft>
                <a:buNone/>
              </a:pPr>
              <a:r>
                <a:t/>
              </a:r>
              <a:endParaRPr b="1" i="0" sz="1200" u="none" cap="none" strike="noStrike">
                <a:solidFill>
                  <a:schemeClr val="lt1"/>
                </a:solidFill>
                <a:latin typeface="Arial"/>
                <a:ea typeface="Arial"/>
                <a:cs typeface="Arial"/>
                <a:sym typeface="Arial"/>
              </a:endParaRPr>
            </a:p>
            <a:p>
              <a:pPr indent="-38100" lvl="1" marL="114300" marR="0" rtl="0" algn="l">
                <a:lnSpc>
                  <a:spcPct val="90000"/>
                </a:lnSpc>
                <a:spcBef>
                  <a:spcPts val="1200"/>
                </a:spcBef>
                <a:spcAft>
                  <a:spcPts val="0"/>
                </a:spcAft>
                <a:buClr>
                  <a:schemeClr val="dk1"/>
                </a:buClr>
                <a:buSzPts val="1200"/>
                <a:buFont typeface="Arial"/>
                <a:buNone/>
              </a:pPr>
              <a:r>
                <a:t/>
              </a:r>
              <a:endParaRPr b="0" i="0" sz="1200" u="none" cap="none" strike="noStrike">
                <a:solidFill>
                  <a:schemeClr val="lt1"/>
                </a:solidFill>
                <a:latin typeface="Arial"/>
                <a:ea typeface="Arial"/>
                <a:cs typeface="Arial"/>
                <a:sym typeface="Arial"/>
              </a:endParaRPr>
            </a:p>
          </p:txBody>
        </p:sp>
        <p:cxnSp>
          <p:nvCxnSpPr>
            <p:cNvPr id="439" name="Google Shape;439;p4"/>
            <p:cNvCxnSpPr/>
            <p:nvPr/>
          </p:nvCxnSpPr>
          <p:spPr>
            <a:xfrm>
              <a:off x="9602448" y="3212976"/>
              <a:ext cx="2286000" cy="0"/>
            </a:xfrm>
            <a:prstGeom prst="straightConnector1">
              <a:avLst/>
            </a:prstGeom>
            <a:noFill/>
            <a:ln cap="flat" cmpd="sng" w="15875">
              <a:solidFill>
                <a:schemeClr val="lt1"/>
              </a:solidFill>
              <a:prstDash val="solid"/>
              <a:miter lim="800000"/>
              <a:headEnd len="sm" w="sm" type="none"/>
              <a:tailEnd len="sm" w="sm" type="none"/>
            </a:ln>
          </p:spPr>
        </p:cxnSp>
        <p:sp>
          <p:nvSpPr>
            <p:cNvPr id="440" name="Google Shape;440;p4"/>
            <p:cNvSpPr/>
            <p:nvPr/>
          </p:nvSpPr>
          <p:spPr>
            <a:xfrm>
              <a:off x="10900435" y="1812073"/>
              <a:ext cx="729844" cy="72984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200">
                  <a:solidFill>
                    <a:schemeClr val="accent4"/>
                  </a:solidFill>
                  <a:latin typeface="Arial"/>
                  <a:ea typeface="Arial"/>
                  <a:cs typeface="Arial"/>
                  <a:sym typeface="Arial"/>
                </a:rPr>
                <a:t>2</a:t>
              </a:r>
              <a:endParaRPr/>
            </a:p>
          </p:txBody>
        </p:sp>
        <p:pic>
          <p:nvPicPr>
            <p:cNvPr id="441" name="Google Shape;441;p4"/>
            <p:cNvPicPr preferRelativeResize="0"/>
            <p:nvPr/>
          </p:nvPicPr>
          <p:blipFill rotWithShape="1">
            <a:blip r:embed="rId6">
              <a:alphaModFix/>
            </a:blip>
            <a:srcRect b="0" l="0" r="0" t="0"/>
            <a:stretch/>
          </p:blipFill>
          <p:spPr>
            <a:xfrm>
              <a:off x="9684249" y="1662186"/>
              <a:ext cx="892299" cy="879731"/>
            </a:xfrm>
            <a:prstGeom prst="rect">
              <a:avLst/>
            </a:prstGeom>
            <a:noFill/>
            <a:ln>
              <a:noFill/>
            </a:ln>
          </p:spPr>
        </p:pic>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pic>
        <p:nvPicPr>
          <p:cNvPr id="858" name="Google Shape;858;p40"/>
          <p:cNvPicPr preferRelativeResize="0"/>
          <p:nvPr/>
        </p:nvPicPr>
        <p:blipFill rotWithShape="1">
          <a:blip r:embed="rId3">
            <a:alphaModFix/>
          </a:blip>
          <a:srcRect b="0" l="0" r="0" t="0"/>
          <a:stretch/>
        </p:blipFill>
        <p:spPr>
          <a:xfrm>
            <a:off x="404590" y="2145117"/>
            <a:ext cx="3612293" cy="3905077"/>
          </a:xfrm>
          <a:prstGeom prst="rect">
            <a:avLst/>
          </a:prstGeom>
          <a:noFill/>
          <a:ln>
            <a:noFill/>
          </a:ln>
        </p:spPr>
      </p:pic>
      <p:sp>
        <p:nvSpPr>
          <p:cNvPr id="859" name="Google Shape;859;p40"/>
          <p:cNvSpPr txBox="1"/>
          <p:nvPr>
            <p:ph idx="2" type="body"/>
          </p:nvPr>
        </p:nvSpPr>
        <p:spPr>
          <a:xfrm>
            <a:off x="404787" y="1037913"/>
            <a:ext cx="11382428" cy="32785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800"/>
              <a:buNone/>
            </a:pPr>
            <a:r>
              <a:rPr lang="en-GB"/>
              <a:t>Although graphic warnings on packs educate and remind consumers of the side-effects of the products, they do not affect product usage in any way. Users always choose to ignore those warnings. </a:t>
            </a:r>
            <a:endParaRPr/>
          </a:p>
        </p:txBody>
      </p:sp>
      <p:sp>
        <p:nvSpPr>
          <p:cNvPr id="860" name="Google Shape;860;p40"/>
          <p:cNvSpPr txBox="1"/>
          <p:nvPr>
            <p:ph type="title"/>
          </p:nvPr>
        </p:nvSpPr>
        <p:spPr>
          <a:xfrm>
            <a:off x="404787" y="382819"/>
            <a:ext cx="11382428" cy="344325"/>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GRAPHIC WARNINGS ON PACKS WILL NOT DETER USAGE</a:t>
            </a:r>
            <a:endParaRPr/>
          </a:p>
        </p:txBody>
      </p:sp>
      <p:grpSp>
        <p:nvGrpSpPr>
          <p:cNvPr id="861" name="Google Shape;861;p40"/>
          <p:cNvGrpSpPr/>
          <p:nvPr/>
        </p:nvGrpSpPr>
        <p:grpSpPr>
          <a:xfrm>
            <a:off x="4151784" y="2132857"/>
            <a:ext cx="4472302" cy="3925864"/>
            <a:chOff x="7416145" y="1625951"/>
            <a:chExt cx="4472302" cy="3925864"/>
          </a:xfrm>
        </p:grpSpPr>
        <p:sp>
          <p:nvSpPr>
            <p:cNvPr id="862" name="Google Shape;862;p40"/>
            <p:cNvSpPr/>
            <p:nvPr/>
          </p:nvSpPr>
          <p:spPr>
            <a:xfrm>
              <a:off x="7416145" y="1625951"/>
              <a:ext cx="4472302" cy="3925864"/>
            </a:xfrm>
            <a:custGeom>
              <a:rect b="b" l="l" r="r" t="t"/>
              <a:pathLst>
                <a:path extrusionOk="0" h="4251322" w="4472302">
                  <a:moveTo>
                    <a:pt x="0" y="0"/>
                  </a:moveTo>
                  <a:lnTo>
                    <a:pt x="2280254" y="0"/>
                  </a:lnTo>
                  <a:lnTo>
                    <a:pt x="3144349" y="0"/>
                  </a:lnTo>
                  <a:lnTo>
                    <a:pt x="4472302" y="0"/>
                  </a:lnTo>
                  <a:lnTo>
                    <a:pt x="4472302" y="4251322"/>
                  </a:lnTo>
                  <a:lnTo>
                    <a:pt x="3144349" y="4251322"/>
                  </a:lnTo>
                  <a:lnTo>
                    <a:pt x="2280254" y="4251322"/>
                  </a:lnTo>
                  <a:lnTo>
                    <a:pt x="0" y="4251322"/>
                  </a:lnTo>
                  <a:close/>
                </a:path>
              </a:pathLst>
            </a:custGeom>
            <a:solidFill>
              <a:srgbClr val="92D050"/>
            </a:solidFill>
            <a:ln>
              <a:noFill/>
            </a:ln>
          </p:spPr>
          <p:txBody>
            <a:bodyPr anchorCtr="0" anchor="t" bIns="91425" lIns="182875" spcFirstLastPara="1" rIns="182875" wrap="square" tIns="822950">
              <a:noAutofit/>
            </a:bodyPr>
            <a:lstStyle/>
            <a:p>
              <a:pPr indent="0" lvl="0" marL="0" marR="0" rtl="0" algn="l">
                <a:lnSpc>
                  <a:spcPct val="90000"/>
                </a:lnSpc>
                <a:spcBef>
                  <a:spcPts val="0"/>
                </a:spcBef>
                <a:spcAft>
                  <a:spcPts val="0"/>
                </a:spcAft>
                <a:buClr>
                  <a:schemeClr val="accent1"/>
                </a:buClr>
                <a:buSzPts val="2400"/>
                <a:buFont typeface="Arial Black"/>
                <a:buNone/>
              </a:pPr>
              <a:r>
                <a:rPr b="1" lang="en-GB" sz="2400" cap="none">
                  <a:solidFill>
                    <a:schemeClr val="accent1"/>
                  </a:solidFill>
                  <a:latin typeface="Arial Black"/>
                  <a:ea typeface="Arial Black"/>
                  <a:cs typeface="Arial Black"/>
                  <a:sym typeface="Arial Black"/>
                </a:rPr>
                <a:t>LIKELY IMPACT OF GRAPHIC WARNINGS ON ORAL NICOTINE PACKS </a:t>
              </a:r>
              <a:endParaRPr b="1" sz="2400" cap="none">
                <a:solidFill>
                  <a:schemeClr val="accent1"/>
                </a:solidFill>
                <a:latin typeface="Arial Black"/>
                <a:ea typeface="Arial Black"/>
                <a:cs typeface="Arial Black"/>
                <a:sym typeface="Arial Black"/>
              </a:endParaRPr>
            </a:p>
          </p:txBody>
        </p:sp>
        <p:pic>
          <p:nvPicPr>
            <p:cNvPr id="863" name="Google Shape;863;p40"/>
            <p:cNvPicPr preferRelativeResize="0"/>
            <p:nvPr/>
          </p:nvPicPr>
          <p:blipFill rotWithShape="1">
            <a:blip r:embed="rId4">
              <a:alphaModFix/>
            </a:blip>
            <a:srcRect b="0" l="0" r="0" t="0"/>
            <a:stretch/>
          </p:blipFill>
          <p:spPr>
            <a:xfrm>
              <a:off x="10872529" y="1799650"/>
              <a:ext cx="792088" cy="742583"/>
            </a:xfrm>
            <a:prstGeom prst="rect">
              <a:avLst/>
            </a:prstGeom>
            <a:noFill/>
            <a:ln>
              <a:noFill/>
            </a:ln>
          </p:spPr>
        </p:pic>
      </p:grpSp>
      <p:sp>
        <p:nvSpPr>
          <p:cNvPr id="864" name="Google Shape;864;p40"/>
          <p:cNvSpPr txBox="1"/>
          <p:nvPr/>
        </p:nvSpPr>
        <p:spPr>
          <a:xfrm>
            <a:off x="404590" y="5229200"/>
            <a:ext cx="3612293" cy="504056"/>
          </a:xfrm>
          <a:prstGeom prst="rect">
            <a:avLst/>
          </a:prstGeom>
          <a:solidFill>
            <a:schemeClr val="lt1">
              <a:alpha val="5882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Arial"/>
                <a:ea typeface="Arial"/>
                <a:cs typeface="Arial"/>
                <a:sym typeface="Arial"/>
              </a:rPr>
              <a:t>Graphic warning on manufactured cigarette pack</a:t>
            </a:r>
            <a:endParaRPr sz="1200">
              <a:solidFill>
                <a:schemeClr val="dk1"/>
              </a:solidFill>
              <a:latin typeface="Arial"/>
              <a:ea typeface="Arial"/>
              <a:cs typeface="Arial"/>
              <a:sym typeface="Arial"/>
            </a:endParaRPr>
          </a:p>
        </p:txBody>
      </p:sp>
      <p:pic>
        <p:nvPicPr>
          <p:cNvPr descr="A picture containing person&#10;&#10;Description automatically generated" id="865" name="Google Shape;865;p40"/>
          <p:cNvPicPr preferRelativeResize="0"/>
          <p:nvPr/>
        </p:nvPicPr>
        <p:blipFill rotWithShape="1">
          <a:blip r:embed="rId5">
            <a:alphaModFix/>
          </a:blip>
          <a:srcRect b="0" l="0" r="16168" t="0"/>
          <a:stretch/>
        </p:blipFill>
        <p:spPr>
          <a:xfrm>
            <a:off x="8758987" y="2132855"/>
            <a:ext cx="3028228" cy="3925865"/>
          </a:xfrm>
          <a:prstGeom prst="rect">
            <a:avLst/>
          </a:prstGeom>
          <a:noFill/>
          <a:ln>
            <a:noFill/>
          </a:ln>
        </p:spPr>
      </p:pic>
      <p:cxnSp>
        <p:nvCxnSpPr>
          <p:cNvPr id="866" name="Google Shape;866;p40"/>
          <p:cNvCxnSpPr/>
          <p:nvPr/>
        </p:nvCxnSpPr>
        <p:spPr>
          <a:xfrm>
            <a:off x="4367808" y="4293096"/>
            <a:ext cx="4256278" cy="0"/>
          </a:xfrm>
          <a:prstGeom prst="straightConnector1">
            <a:avLst/>
          </a:prstGeom>
          <a:noFill/>
          <a:ln cap="flat" cmpd="sng" w="12700">
            <a:solidFill>
              <a:srgbClr val="17234E"/>
            </a:solidFill>
            <a:prstDash val="solid"/>
            <a:miter lim="800000"/>
            <a:headEnd len="sm" w="sm" type="none"/>
            <a:tailEnd len="sm" w="sm" type="none"/>
          </a:ln>
        </p:spPr>
      </p:cxnSp>
      <p:sp>
        <p:nvSpPr>
          <p:cNvPr id="867" name="Google Shape;867;p40"/>
          <p:cNvSpPr txBox="1"/>
          <p:nvPr/>
        </p:nvSpPr>
        <p:spPr>
          <a:xfrm>
            <a:off x="4367808" y="4509120"/>
            <a:ext cx="3240360" cy="7848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7234E"/>
              </a:buClr>
              <a:buSzPts val="1500"/>
              <a:buFont typeface="Noto Sans Symbols"/>
              <a:buChar char="✔"/>
            </a:pPr>
            <a:r>
              <a:rPr lang="en-GB" sz="1500">
                <a:solidFill>
                  <a:srgbClr val="17234E"/>
                </a:solidFill>
                <a:latin typeface="Arial"/>
                <a:ea typeface="Arial"/>
                <a:cs typeface="Arial"/>
                <a:sym typeface="Arial"/>
              </a:rPr>
              <a:t>Use less</a:t>
            </a:r>
            <a:endParaRPr/>
          </a:p>
          <a:p>
            <a:pPr indent="-285750" lvl="0" marL="285750" marR="0" rtl="0" algn="l">
              <a:spcBef>
                <a:spcPts val="0"/>
              </a:spcBef>
              <a:spcAft>
                <a:spcPts val="0"/>
              </a:spcAft>
              <a:buClr>
                <a:srgbClr val="17234E"/>
              </a:buClr>
              <a:buSzPts val="1500"/>
              <a:buFont typeface="Noto Sans Symbols"/>
              <a:buChar char="✔"/>
            </a:pPr>
            <a:r>
              <a:rPr lang="en-GB" sz="1500">
                <a:solidFill>
                  <a:srgbClr val="17234E"/>
                </a:solidFill>
                <a:latin typeface="Arial"/>
                <a:ea typeface="Arial"/>
                <a:cs typeface="Arial"/>
                <a:sym typeface="Arial"/>
              </a:rPr>
              <a:t>Use same/no impact</a:t>
            </a:r>
            <a:endParaRPr/>
          </a:p>
          <a:p>
            <a:pPr indent="-285750" lvl="0" marL="285750" marR="0" rtl="0" algn="l">
              <a:spcBef>
                <a:spcPts val="0"/>
              </a:spcBef>
              <a:spcAft>
                <a:spcPts val="0"/>
              </a:spcAft>
              <a:buClr>
                <a:srgbClr val="17234E"/>
              </a:buClr>
              <a:buSzPts val="1500"/>
              <a:buFont typeface="Noto Sans Symbols"/>
              <a:buChar char="✔"/>
            </a:pPr>
            <a:r>
              <a:rPr lang="en-GB" sz="1500">
                <a:solidFill>
                  <a:srgbClr val="17234E"/>
                </a:solidFill>
                <a:latin typeface="Arial"/>
                <a:ea typeface="Arial"/>
                <a:cs typeface="Arial"/>
                <a:sym typeface="Arial"/>
              </a:rPr>
              <a:t>Use more</a:t>
            </a:r>
            <a:endParaRPr sz="1500">
              <a:solidFill>
                <a:srgbClr val="17234E"/>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41"/>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1"/>
              </a:buClr>
              <a:buSzPts val="2700"/>
              <a:buFont typeface="Arial"/>
              <a:buNone/>
            </a:pPr>
            <a:r>
              <a:rPr lang="en-GB"/>
              <a:t>IN THEIR OWN WORDS…</a:t>
            </a:r>
            <a:endParaRPr/>
          </a:p>
        </p:txBody>
      </p:sp>
      <p:sp>
        <p:nvSpPr>
          <p:cNvPr id="873" name="Google Shape;873;p41"/>
          <p:cNvSpPr txBox="1"/>
          <p:nvPr/>
        </p:nvSpPr>
        <p:spPr>
          <a:xfrm>
            <a:off x="5015880" y="1787275"/>
            <a:ext cx="6120680" cy="79208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600">
                <a:solidFill>
                  <a:schemeClr val="lt1"/>
                </a:solidFill>
                <a:latin typeface="Arial"/>
                <a:ea typeface="Arial"/>
                <a:cs typeface="Arial"/>
                <a:sym typeface="Arial"/>
              </a:rPr>
              <a:t>I use what is inside, whatever is written on the pack does not concern me.”</a:t>
            </a:r>
            <a:endParaRPr/>
          </a:p>
          <a:p>
            <a:pPr indent="0" lvl="0" marL="0" marR="0" rtl="0" algn="l">
              <a:spcBef>
                <a:spcPts val="0"/>
              </a:spcBef>
              <a:spcAft>
                <a:spcPts val="0"/>
              </a:spcAft>
              <a:buNone/>
            </a:pPr>
            <a:r>
              <a:rPr b="1" lang="en-GB" sz="1600">
                <a:solidFill>
                  <a:schemeClr val="lt1"/>
                </a:solidFill>
                <a:latin typeface="Arial"/>
                <a:ea typeface="Arial"/>
                <a:cs typeface="Arial"/>
                <a:sym typeface="Arial"/>
              </a:rPr>
              <a:t>25-29 years</a:t>
            </a:r>
            <a:endParaRPr/>
          </a:p>
        </p:txBody>
      </p:sp>
      <p:sp>
        <p:nvSpPr>
          <p:cNvPr id="874" name="Google Shape;874;p41"/>
          <p:cNvSpPr txBox="1"/>
          <p:nvPr/>
        </p:nvSpPr>
        <p:spPr>
          <a:xfrm>
            <a:off x="5015880" y="2927157"/>
            <a:ext cx="6336704" cy="1061829"/>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600">
                <a:solidFill>
                  <a:schemeClr val="lt1"/>
                </a:solidFill>
                <a:latin typeface="Arial"/>
                <a:ea typeface="Arial"/>
                <a:cs typeface="Arial"/>
                <a:sym typeface="Arial"/>
              </a:rPr>
              <a:t>Even on cigarette packs, we normally see the same graphic warnings and we still take the cigarettes.”</a:t>
            </a:r>
            <a:endParaRPr b="1" sz="1600">
              <a:solidFill>
                <a:schemeClr val="dk1"/>
              </a:solidFill>
              <a:latin typeface="Arial"/>
              <a:ea typeface="Arial"/>
              <a:cs typeface="Arial"/>
              <a:sym typeface="Arial"/>
            </a:endParaRPr>
          </a:p>
          <a:p>
            <a:pPr indent="0" lvl="0" marL="0" marR="0" rtl="0" algn="l">
              <a:spcBef>
                <a:spcPts val="600"/>
              </a:spcBef>
              <a:spcAft>
                <a:spcPts val="0"/>
              </a:spcAft>
              <a:buNone/>
            </a:pPr>
            <a:r>
              <a:rPr b="1" lang="en-GB" sz="1600">
                <a:solidFill>
                  <a:schemeClr val="lt1"/>
                </a:solidFill>
                <a:latin typeface="Arial"/>
                <a:ea typeface="Arial"/>
                <a:cs typeface="Arial"/>
                <a:sym typeface="Arial"/>
              </a:rPr>
              <a:t>30-35 years</a:t>
            </a:r>
            <a:endParaRPr/>
          </a:p>
        </p:txBody>
      </p:sp>
      <p:sp>
        <p:nvSpPr>
          <p:cNvPr id="875" name="Google Shape;875;p41"/>
          <p:cNvSpPr txBox="1"/>
          <p:nvPr/>
        </p:nvSpPr>
        <p:spPr>
          <a:xfrm>
            <a:off x="5015880" y="4309175"/>
            <a:ext cx="6120680" cy="1061829"/>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600">
                <a:solidFill>
                  <a:schemeClr val="lt1"/>
                </a:solidFill>
                <a:latin typeface="Arial"/>
                <a:ea typeface="Arial"/>
                <a:cs typeface="Arial"/>
                <a:sym typeface="Arial"/>
              </a:rPr>
              <a:t>Honestly speaking, if the graphic warnings on packets of cigarettes have never deterred anyone from smoking, I doubt that graphic warnings on oral nicotine pouch packs would work.”</a:t>
            </a:r>
            <a:endParaRPr/>
          </a:p>
          <a:p>
            <a:pPr indent="0" lvl="0" marL="0" marR="0" rtl="0" algn="l">
              <a:spcBef>
                <a:spcPts val="600"/>
              </a:spcBef>
              <a:spcAft>
                <a:spcPts val="0"/>
              </a:spcAft>
              <a:buNone/>
            </a:pPr>
            <a:r>
              <a:rPr b="1" lang="en-GB" sz="1600">
                <a:solidFill>
                  <a:schemeClr val="lt1"/>
                </a:solidFill>
                <a:latin typeface="Arial"/>
                <a:ea typeface="Arial"/>
                <a:cs typeface="Arial"/>
                <a:sym typeface="Arial"/>
              </a:rPr>
              <a:t>Above 35 years </a:t>
            </a:r>
            <a:endParaRPr/>
          </a:p>
        </p:txBody>
      </p:sp>
      <p:cxnSp>
        <p:nvCxnSpPr>
          <p:cNvPr id="876" name="Google Shape;876;p41"/>
          <p:cNvCxnSpPr/>
          <p:nvPr/>
        </p:nvCxnSpPr>
        <p:spPr>
          <a:xfrm>
            <a:off x="5015880" y="2780928"/>
            <a:ext cx="2376264" cy="0"/>
          </a:xfrm>
          <a:prstGeom prst="straightConnector1">
            <a:avLst/>
          </a:prstGeom>
          <a:noFill/>
          <a:ln cap="flat" cmpd="sng" w="9525">
            <a:solidFill>
              <a:schemeClr val="dk2"/>
            </a:solidFill>
            <a:prstDash val="solid"/>
            <a:miter lim="800000"/>
            <a:headEnd len="sm" w="sm" type="none"/>
            <a:tailEnd len="sm" w="sm" type="none"/>
          </a:ln>
        </p:spPr>
      </p:cxnSp>
      <p:cxnSp>
        <p:nvCxnSpPr>
          <p:cNvPr id="877" name="Google Shape;877;p41"/>
          <p:cNvCxnSpPr/>
          <p:nvPr/>
        </p:nvCxnSpPr>
        <p:spPr>
          <a:xfrm>
            <a:off x="5015880" y="4149080"/>
            <a:ext cx="2376264" cy="0"/>
          </a:xfrm>
          <a:prstGeom prst="straightConnector1">
            <a:avLst/>
          </a:prstGeom>
          <a:noFill/>
          <a:ln cap="flat" cmpd="sng" w="9525">
            <a:solidFill>
              <a:schemeClr val="dk2"/>
            </a:solidFill>
            <a:prstDash val="solid"/>
            <a:miter lim="800000"/>
            <a:headEnd len="sm" w="sm" type="none"/>
            <a:tailEnd len="sm" w="sm" type="none"/>
          </a:ln>
        </p:spPr>
      </p:cxnSp>
      <p:pic>
        <p:nvPicPr>
          <p:cNvPr id="878" name="Google Shape;878;p41"/>
          <p:cNvPicPr preferRelativeResize="0"/>
          <p:nvPr/>
        </p:nvPicPr>
        <p:blipFill rotWithShape="1">
          <a:blip r:embed="rId3">
            <a:alphaModFix/>
          </a:blip>
          <a:srcRect b="0" l="0" r="0" t="0"/>
          <a:stretch/>
        </p:blipFill>
        <p:spPr>
          <a:xfrm>
            <a:off x="911424" y="1484784"/>
            <a:ext cx="3480725" cy="316835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2" name="Shape 882"/>
        <p:cNvGrpSpPr/>
        <p:nvPr/>
      </p:nvGrpSpPr>
      <p:grpSpPr>
        <a:xfrm>
          <a:off x="0" y="0"/>
          <a:ext cx="0" cy="0"/>
          <a:chOff x="0" y="0"/>
          <a:chExt cx="0" cy="0"/>
        </a:xfrm>
      </p:grpSpPr>
      <p:sp>
        <p:nvSpPr>
          <p:cNvPr id="883" name="Google Shape;883;p42"/>
          <p:cNvSpPr txBox="1"/>
          <p:nvPr>
            <p:ph type="title"/>
          </p:nvPr>
        </p:nvSpPr>
        <p:spPr>
          <a:xfrm>
            <a:off x="459208" y="546021"/>
            <a:ext cx="9040392" cy="907108"/>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1"/>
              </a:buClr>
              <a:buSzPts val="7100"/>
              <a:buFont typeface="Arial Black"/>
              <a:buNone/>
            </a:pPr>
            <a:r>
              <a:rPr lang="en-GB"/>
              <a:t>CONCLUSIONS</a:t>
            </a:r>
            <a:endParaRPr/>
          </a:p>
        </p:txBody>
      </p:sp>
      <p:sp>
        <p:nvSpPr>
          <p:cNvPr id="884" name="Google Shape;884;p42"/>
          <p:cNvSpPr txBox="1"/>
          <p:nvPr>
            <p:ph idx="2" type="body"/>
          </p:nvPr>
        </p:nvSpPr>
        <p:spPr>
          <a:xfrm>
            <a:off x="9828893" y="3289"/>
            <a:ext cx="2047569" cy="441659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28600"/>
              <a:buNone/>
            </a:pPr>
            <a:r>
              <a:rPr lang="en-GB"/>
              <a:t>5</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pic>
        <p:nvPicPr>
          <p:cNvPr id="889" name="Google Shape;889;p43"/>
          <p:cNvPicPr preferRelativeResize="0"/>
          <p:nvPr>
            <p:ph idx="2" type="pic"/>
          </p:nvPr>
        </p:nvPicPr>
        <p:blipFill rotWithShape="1">
          <a:blip r:embed="rId3">
            <a:alphaModFix/>
          </a:blip>
          <a:srcRect b="0" l="0" r="0" t="0"/>
          <a:stretch/>
        </p:blipFill>
        <p:spPr>
          <a:xfrm>
            <a:off x="7192176" y="1109815"/>
            <a:ext cx="4999824" cy="4897151"/>
          </a:xfrm>
          <a:prstGeom prst="rect">
            <a:avLst/>
          </a:prstGeom>
          <a:solidFill>
            <a:srgbClr val="25728E"/>
          </a:solidFill>
          <a:ln>
            <a:noFill/>
          </a:ln>
        </p:spPr>
      </p:pic>
      <p:sp>
        <p:nvSpPr>
          <p:cNvPr id="890" name="Google Shape;890;p43"/>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CONCLUSIONS</a:t>
            </a:r>
            <a:endParaRPr/>
          </a:p>
        </p:txBody>
      </p:sp>
      <p:sp>
        <p:nvSpPr>
          <p:cNvPr id="891" name="Google Shape;891;p43"/>
          <p:cNvSpPr/>
          <p:nvPr/>
        </p:nvSpPr>
        <p:spPr>
          <a:xfrm>
            <a:off x="233841" y="1109815"/>
            <a:ext cx="6798263" cy="4897151"/>
          </a:xfrm>
          <a:prstGeom prst="rect">
            <a:avLst/>
          </a:prstGeom>
          <a:solidFill>
            <a:schemeClr val="dk2"/>
          </a:solidFill>
          <a:ln>
            <a:noFill/>
          </a:ln>
        </p:spPr>
        <p:txBody>
          <a:bodyPr anchorCtr="0" anchor="t" bIns="91425" lIns="182875" spcFirstLastPara="1" rIns="182875" wrap="square" tIns="1005825">
            <a:noAutofit/>
          </a:bodyPr>
          <a:lstStyle/>
          <a:p>
            <a:pPr indent="0" lvl="0" marL="0" marR="0" rtl="0" algn="l">
              <a:lnSpc>
                <a:spcPct val="90000"/>
              </a:lnSpc>
              <a:spcBef>
                <a:spcPts val="0"/>
              </a:spcBef>
              <a:spcAft>
                <a:spcPts val="0"/>
              </a:spcAft>
              <a:buNone/>
            </a:pPr>
            <a:r>
              <a:t/>
            </a:r>
            <a:endParaRPr sz="1200">
              <a:solidFill>
                <a:schemeClr val="lt1"/>
              </a:solidFill>
              <a:latin typeface="Arial"/>
              <a:ea typeface="Arial"/>
              <a:cs typeface="Arial"/>
              <a:sym typeface="Arial"/>
            </a:endParaRPr>
          </a:p>
        </p:txBody>
      </p:sp>
      <p:sp>
        <p:nvSpPr>
          <p:cNvPr id="892" name="Google Shape;892;p43"/>
          <p:cNvSpPr txBox="1"/>
          <p:nvPr/>
        </p:nvSpPr>
        <p:spPr>
          <a:xfrm>
            <a:off x="233841" y="1109815"/>
            <a:ext cx="6640781" cy="484799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lt1"/>
              </a:buClr>
              <a:buSzPts val="1600"/>
              <a:buFont typeface="Arial"/>
              <a:buChar char="•"/>
            </a:pPr>
            <a:r>
              <a:rPr lang="en-GB" sz="1600">
                <a:solidFill>
                  <a:schemeClr val="lt1"/>
                </a:solidFill>
                <a:latin typeface="Arial"/>
                <a:ea typeface="Arial"/>
                <a:cs typeface="Arial"/>
                <a:sym typeface="Arial"/>
              </a:rPr>
              <a:t>The use of manufactured cigarettes is still prevalent, with most users admitting that they are addicted and struggling to quit despite being cognisant of the many side effects</a:t>
            </a:r>
            <a:endParaRPr/>
          </a:p>
          <a:p>
            <a:pPr indent="-285750" lvl="0" marL="285750" marR="0" rtl="0" algn="l">
              <a:lnSpc>
                <a:spcPct val="150000"/>
              </a:lnSpc>
              <a:spcBef>
                <a:spcPts val="0"/>
              </a:spcBef>
              <a:spcAft>
                <a:spcPts val="0"/>
              </a:spcAft>
              <a:buClr>
                <a:schemeClr val="lt1"/>
              </a:buClr>
              <a:buSzPts val="1600"/>
              <a:buFont typeface="Arial"/>
              <a:buChar char="•"/>
            </a:pPr>
            <a:r>
              <a:rPr lang="en-GB" sz="1600">
                <a:solidFill>
                  <a:schemeClr val="lt1"/>
                </a:solidFill>
                <a:latin typeface="Arial"/>
                <a:ea typeface="Arial"/>
                <a:cs typeface="Arial"/>
                <a:sym typeface="Arial"/>
              </a:rPr>
              <a:t>The societal disapproval of manufactured cigarettes usage causes many users to use the product in secret, especially female smokers</a:t>
            </a:r>
            <a:endParaRPr/>
          </a:p>
          <a:p>
            <a:pPr indent="-285750" lvl="0" marL="285750" marR="0" rtl="0" algn="l">
              <a:lnSpc>
                <a:spcPct val="150000"/>
              </a:lnSpc>
              <a:spcBef>
                <a:spcPts val="0"/>
              </a:spcBef>
              <a:spcAft>
                <a:spcPts val="0"/>
              </a:spcAft>
              <a:buClr>
                <a:schemeClr val="lt1"/>
              </a:buClr>
              <a:buSzPts val="1600"/>
              <a:buFont typeface="Arial"/>
              <a:buChar char="•"/>
            </a:pPr>
            <a:r>
              <a:rPr lang="en-GB" sz="1600">
                <a:solidFill>
                  <a:schemeClr val="lt1"/>
                </a:solidFill>
                <a:latin typeface="Arial"/>
                <a:ea typeface="Arial"/>
                <a:cs typeface="Arial"/>
                <a:sym typeface="Arial"/>
              </a:rPr>
              <a:t>The introduction of oral nicotine pouches in 2019, which was deemed to have fewer side effects than cigarettes, resulted in quick uptake among cigarette smokers who had been struggling to quit. Many referred to nicotine pouches as the perfect alternative to smoking cigarettes</a:t>
            </a:r>
            <a:endParaRPr/>
          </a:p>
          <a:p>
            <a:pPr indent="-285750" lvl="0" marL="285750" marR="0" rtl="0" algn="l">
              <a:lnSpc>
                <a:spcPct val="150000"/>
              </a:lnSpc>
              <a:spcBef>
                <a:spcPts val="0"/>
              </a:spcBef>
              <a:spcAft>
                <a:spcPts val="0"/>
              </a:spcAft>
              <a:buClr>
                <a:schemeClr val="lt1"/>
              </a:buClr>
              <a:buSzPts val="1600"/>
              <a:buFont typeface="Arial"/>
              <a:buChar char="•"/>
            </a:pPr>
            <a:r>
              <a:rPr lang="en-GB" sz="1600">
                <a:solidFill>
                  <a:schemeClr val="lt1"/>
                </a:solidFill>
                <a:latin typeface="Arial"/>
                <a:ea typeface="Arial"/>
                <a:cs typeface="Arial"/>
                <a:sym typeface="Arial"/>
              </a:rPr>
              <a:t>Because of oral nicotine pouches, most cigarette smokers admitted to have reduced smoking until the pouches were banned in 2020, which resulted in them reverting to cigarettes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6" name="Shape 896"/>
        <p:cNvGrpSpPr/>
        <p:nvPr/>
      </p:nvGrpSpPr>
      <p:grpSpPr>
        <a:xfrm>
          <a:off x="0" y="0"/>
          <a:ext cx="0" cy="0"/>
          <a:chOff x="0" y="0"/>
          <a:chExt cx="0" cy="0"/>
        </a:xfrm>
      </p:grpSpPr>
      <p:sp>
        <p:nvSpPr>
          <p:cNvPr id="897" name="Google Shape;897;p44"/>
          <p:cNvSpPr txBox="1"/>
          <p:nvPr/>
        </p:nvSpPr>
        <p:spPr>
          <a:xfrm>
            <a:off x="3798069" y="3068961"/>
            <a:ext cx="4595862" cy="936104"/>
          </a:xfrm>
          <a:prstGeom prst="rect">
            <a:avLst/>
          </a:prstGeom>
          <a:noFill/>
          <a:ln>
            <a:noFill/>
          </a:ln>
        </p:spPr>
        <p:txBody>
          <a:bodyPr anchorCtr="0" anchor="ctr" bIns="0" lIns="0" spcFirstLastPara="1" rIns="0" wrap="square" tIns="0">
            <a:noAutofit/>
          </a:bodyPr>
          <a:lstStyle/>
          <a:p>
            <a:pPr indent="0" lvl="0" marL="0" marR="0" rtl="0" algn="ctr">
              <a:lnSpc>
                <a:spcPct val="80000"/>
              </a:lnSpc>
              <a:spcBef>
                <a:spcPts val="0"/>
              </a:spcBef>
              <a:spcAft>
                <a:spcPts val="0"/>
              </a:spcAft>
              <a:buClr>
                <a:schemeClr val="lt1"/>
              </a:buClr>
              <a:buSzPts val="6600"/>
              <a:buFont typeface="Arial"/>
              <a:buNone/>
            </a:pPr>
            <a:r>
              <a:rPr b="0" lang="en-GB" sz="6600">
                <a:solidFill>
                  <a:schemeClr val="lt1"/>
                </a:solidFill>
                <a:latin typeface="Arial Black"/>
                <a:ea typeface="Arial Black"/>
                <a:cs typeface="Arial Black"/>
                <a:sym typeface="Arial Black"/>
              </a:rPr>
              <a:t>Appendix</a:t>
            </a:r>
            <a:endParaRPr b="0" sz="6600">
              <a:solidFill>
                <a:schemeClr val="lt1"/>
              </a:solidFill>
              <a:latin typeface="Arial Black"/>
              <a:ea typeface="Arial Black"/>
              <a:cs typeface="Arial Black"/>
              <a:sym typeface="Arial Black"/>
            </a:endParaRPr>
          </a:p>
        </p:txBody>
      </p:sp>
      <p:cxnSp>
        <p:nvCxnSpPr>
          <p:cNvPr id="898" name="Google Shape;898;p44"/>
          <p:cNvCxnSpPr/>
          <p:nvPr/>
        </p:nvCxnSpPr>
        <p:spPr>
          <a:xfrm>
            <a:off x="4002881" y="2924944"/>
            <a:ext cx="4186238" cy="0"/>
          </a:xfrm>
          <a:prstGeom prst="straightConnector1">
            <a:avLst/>
          </a:prstGeom>
          <a:noFill/>
          <a:ln cap="flat" cmpd="sng" w="22225">
            <a:solidFill>
              <a:schemeClr val="lt1"/>
            </a:solidFill>
            <a:prstDash val="solid"/>
            <a:miter lim="800000"/>
            <a:headEnd len="sm" w="sm" type="none"/>
            <a:tailEnd len="sm" w="sm" type="none"/>
          </a:ln>
        </p:spPr>
      </p:cxnSp>
      <p:cxnSp>
        <p:nvCxnSpPr>
          <p:cNvPr id="899" name="Google Shape;899;p44"/>
          <p:cNvCxnSpPr/>
          <p:nvPr/>
        </p:nvCxnSpPr>
        <p:spPr>
          <a:xfrm>
            <a:off x="4002881" y="4005065"/>
            <a:ext cx="4186238" cy="0"/>
          </a:xfrm>
          <a:prstGeom prst="straightConnector1">
            <a:avLst/>
          </a:prstGeom>
          <a:noFill/>
          <a:ln cap="flat" cmpd="sng" w="22225">
            <a:solidFill>
              <a:schemeClr val="lt1"/>
            </a:solidFill>
            <a:prstDash val="solid"/>
            <a:miter lim="800000"/>
            <a:headEnd len="sm" w="sm" type="none"/>
            <a:tailEnd len="sm" w="sm" type="non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45"/>
          <p:cNvSpPr txBox="1"/>
          <p:nvPr>
            <p:ph idx="1" type="body"/>
          </p:nvPr>
        </p:nvSpPr>
        <p:spPr>
          <a:xfrm>
            <a:off x="326044" y="3759086"/>
            <a:ext cx="3488617" cy="2184514"/>
          </a:xfrm>
          <a:prstGeom prst="rect">
            <a:avLst/>
          </a:prstGeom>
          <a:solidFill>
            <a:srgbClr val="D8D8D8"/>
          </a:solidFill>
          <a:ln>
            <a:noFill/>
          </a:ln>
        </p:spPr>
        <p:txBody>
          <a:bodyPr anchorCtr="0" anchor="t" bIns="91425" lIns="91425" spcFirstLastPara="1" rIns="91425" wrap="square" tIns="182875">
            <a:noAutofit/>
          </a:bodyPr>
          <a:lstStyle/>
          <a:p>
            <a:pPr indent="-182837" lvl="1" marL="263459" rtl="0" algn="l">
              <a:lnSpc>
                <a:spcPct val="100000"/>
              </a:lnSpc>
              <a:spcBef>
                <a:spcPts val="0"/>
              </a:spcBef>
              <a:spcAft>
                <a:spcPts val="0"/>
              </a:spcAft>
              <a:buClr>
                <a:schemeClr val="dk1"/>
              </a:buClr>
              <a:buSzPts val="960"/>
              <a:buChar char="•"/>
            </a:pPr>
            <a:r>
              <a:rPr lang="en-GB" sz="1200"/>
              <a:t>Ipsos Kenya is a key members the Market and Social Research Association of Kenya</a:t>
            </a:r>
            <a:endParaRPr/>
          </a:p>
          <a:p>
            <a:pPr indent="-182837" lvl="1" marL="263459" rtl="0" algn="l">
              <a:lnSpc>
                <a:spcPct val="100000"/>
              </a:lnSpc>
              <a:spcBef>
                <a:spcPts val="600"/>
              </a:spcBef>
              <a:spcAft>
                <a:spcPts val="0"/>
              </a:spcAft>
              <a:buClr>
                <a:schemeClr val="dk1"/>
              </a:buClr>
              <a:buSzPts val="960"/>
              <a:buChar char="•"/>
            </a:pPr>
            <a:r>
              <a:rPr lang="en-GB" sz="1200"/>
              <a:t>MSRA is an industry regulating organisation that was forged to drive quality assurance. </a:t>
            </a:r>
            <a:endParaRPr/>
          </a:p>
        </p:txBody>
      </p:sp>
      <p:sp>
        <p:nvSpPr>
          <p:cNvPr id="906" name="Google Shape;906;p45"/>
          <p:cNvSpPr txBox="1"/>
          <p:nvPr>
            <p:ph idx="2" type="body"/>
          </p:nvPr>
        </p:nvSpPr>
        <p:spPr>
          <a:xfrm>
            <a:off x="4161454" y="3759086"/>
            <a:ext cx="3654306" cy="2184514"/>
          </a:xfrm>
          <a:prstGeom prst="rect">
            <a:avLst/>
          </a:prstGeom>
          <a:solidFill>
            <a:srgbClr val="D8D8D8"/>
          </a:solidFill>
          <a:ln>
            <a:noFill/>
          </a:ln>
        </p:spPr>
        <p:txBody>
          <a:bodyPr anchorCtr="0" anchor="t" bIns="91425" lIns="91425" spcFirstLastPara="1" rIns="91425" wrap="square" tIns="182875">
            <a:noAutofit/>
          </a:bodyPr>
          <a:lstStyle/>
          <a:p>
            <a:pPr indent="-182837" lvl="1" marL="263459" rtl="0" algn="l">
              <a:lnSpc>
                <a:spcPct val="100000"/>
              </a:lnSpc>
              <a:spcBef>
                <a:spcPts val="0"/>
              </a:spcBef>
              <a:spcAft>
                <a:spcPts val="0"/>
              </a:spcAft>
              <a:buClr>
                <a:schemeClr val="dk1"/>
              </a:buClr>
              <a:buSzPts val="960"/>
              <a:buChar char="•"/>
            </a:pPr>
            <a:r>
              <a:rPr lang="en-GB" sz="1200"/>
              <a:t>The world association for market, social and opinion research, unites a global membership of 4900 members from 130 countries</a:t>
            </a:r>
            <a:endParaRPr/>
          </a:p>
          <a:p>
            <a:pPr indent="-182837" lvl="1" marL="263459" rtl="0" algn="l">
              <a:lnSpc>
                <a:spcPct val="100000"/>
              </a:lnSpc>
              <a:spcBef>
                <a:spcPts val="600"/>
              </a:spcBef>
              <a:spcAft>
                <a:spcPts val="0"/>
              </a:spcAft>
              <a:buClr>
                <a:schemeClr val="dk1"/>
              </a:buClr>
              <a:buSzPts val="960"/>
              <a:buChar char="•"/>
            </a:pPr>
            <a:r>
              <a:rPr lang="en-GB" sz="1200"/>
              <a:t>The ESOMAR Membership mark signals an endorsement of ethical standards and provides a valued means of recognition within the wider marketing and research industries.</a:t>
            </a:r>
            <a:endParaRPr/>
          </a:p>
        </p:txBody>
      </p:sp>
      <p:pic>
        <p:nvPicPr>
          <p:cNvPr id="907" name="Google Shape;907;p45"/>
          <p:cNvPicPr preferRelativeResize="0"/>
          <p:nvPr>
            <p:ph idx="3" type="pic"/>
          </p:nvPr>
        </p:nvPicPr>
        <p:blipFill rotWithShape="1">
          <a:blip r:embed="rId3">
            <a:alphaModFix/>
          </a:blip>
          <a:srcRect b="0" l="0" r="0" t="0"/>
          <a:stretch/>
        </p:blipFill>
        <p:spPr>
          <a:xfrm>
            <a:off x="326044" y="2054235"/>
            <a:ext cx="3488617" cy="1603365"/>
          </a:xfrm>
          <a:prstGeom prst="rect">
            <a:avLst/>
          </a:prstGeom>
          <a:noFill/>
          <a:ln>
            <a:noFill/>
          </a:ln>
        </p:spPr>
      </p:pic>
      <p:pic>
        <p:nvPicPr>
          <p:cNvPr id="908" name="Google Shape;908;p45"/>
          <p:cNvPicPr preferRelativeResize="0"/>
          <p:nvPr>
            <p:ph idx="4" type="pic"/>
          </p:nvPr>
        </p:nvPicPr>
        <p:blipFill rotWithShape="1">
          <a:blip r:embed="rId4">
            <a:alphaModFix/>
          </a:blip>
          <a:srcRect b="0" l="0" r="0" t="0"/>
          <a:stretch/>
        </p:blipFill>
        <p:spPr>
          <a:xfrm>
            <a:off x="4161454" y="2054235"/>
            <a:ext cx="3654306" cy="1603365"/>
          </a:xfrm>
          <a:prstGeom prst="rect">
            <a:avLst/>
          </a:prstGeom>
          <a:noFill/>
          <a:ln>
            <a:noFill/>
          </a:ln>
        </p:spPr>
      </p:pic>
      <p:sp>
        <p:nvSpPr>
          <p:cNvPr id="909" name="Google Shape;909;p45"/>
          <p:cNvSpPr txBox="1"/>
          <p:nvPr>
            <p:ph idx="5" type="body"/>
          </p:nvPr>
        </p:nvSpPr>
        <p:spPr>
          <a:xfrm>
            <a:off x="326044" y="1219200"/>
            <a:ext cx="3488617" cy="835038"/>
          </a:xfrm>
          <a:prstGeom prst="rect">
            <a:avLst/>
          </a:prstGeom>
          <a:solidFill>
            <a:schemeClr val="lt2"/>
          </a:solidFill>
          <a:ln>
            <a:noFill/>
          </a:ln>
        </p:spPr>
        <p:txBody>
          <a:bodyPr anchorCtr="0" anchor="ctr" bIns="0" lIns="182875" spcFirstLastPara="1" rIns="91425" wrap="square" tIns="0">
            <a:normAutofit/>
          </a:bodyPr>
          <a:lstStyle/>
          <a:p>
            <a:pPr indent="0" lvl="0" marL="0" rtl="0" algn="l">
              <a:lnSpc>
                <a:spcPct val="80000"/>
              </a:lnSpc>
              <a:spcBef>
                <a:spcPts val="0"/>
              </a:spcBef>
              <a:spcAft>
                <a:spcPts val="0"/>
              </a:spcAft>
              <a:buClr>
                <a:schemeClr val="lt1"/>
              </a:buClr>
              <a:buSzPts val="2000"/>
              <a:buNone/>
            </a:pPr>
            <a:r>
              <a:rPr lang="en-GB"/>
              <a:t>MARKETING AND SOCIAL RESEARCH ASSOCIATION</a:t>
            </a:r>
            <a:endParaRPr/>
          </a:p>
        </p:txBody>
      </p:sp>
      <p:sp>
        <p:nvSpPr>
          <p:cNvPr id="910" name="Google Shape;910;p45"/>
          <p:cNvSpPr txBox="1"/>
          <p:nvPr>
            <p:ph idx="6" type="body"/>
          </p:nvPr>
        </p:nvSpPr>
        <p:spPr>
          <a:xfrm>
            <a:off x="4161454" y="1219200"/>
            <a:ext cx="3654306" cy="835038"/>
          </a:xfrm>
          <a:prstGeom prst="rect">
            <a:avLst/>
          </a:prstGeom>
          <a:solidFill>
            <a:schemeClr val="dk2"/>
          </a:solidFill>
          <a:ln>
            <a:noFill/>
          </a:ln>
        </p:spPr>
        <p:txBody>
          <a:bodyPr anchorCtr="0" anchor="ctr" bIns="0" lIns="182875" spcFirstLastPara="1" rIns="91425" wrap="square" tIns="0">
            <a:normAutofit/>
          </a:bodyPr>
          <a:lstStyle/>
          <a:p>
            <a:pPr indent="0" lvl="0" marL="0" rtl="0" algn="l">
              <a:lnSpc>
                <a:spcPct val="80000"/>
              </a:lnSpc>
              <a:spcBef>
                <a:spcPts val="0"/>
              </a:spcBef>
              <a:spcAft>
                <a:spcPts val="0"/>
              </a:spcAft>
              <a:buClr>
                <a:schemeClr val="lt1"/>
              </a:buClr>
              <a:buSzPts val="2000"/>
              <a:buNone/>
            </a:pPr>
            <a:r>
              <a:rPr lang="en-GB"/>
              <a:t>ESOMAR</a:t>
            </a:r>
            <a:endParaRPr/>
          </a:p>
        </p:txBody>
      </p:sp>
      <p:sp>
        <p:nvSpPr>
          <p:cNvPr id="911" name="Google Shape;911;p45"/>
          <p:cNvSpPr txBox="1"/>
          <p:nvPr>
            <p:ph idx="7" type="body"/>
          </p:nvPr>
        </p:nvSpPr>
        <p:spPr>
          <a:xfrm>
            <a:off x="8162554" y="3759086"/>
            <a:ext cx="3654304" cy="2184514"/>
          </a:xfrm>
          <a:prstGeom prst="rect">
            <a:avLst/>
          </a:prstGeom>
          <a:solidFill>
            <a:srgbClr val="D8D8D8"/>
          </a:solidFill>
          <a:ln>
            <a:noFill/>
          </a:ln>
        </p:spPr>
        <p:txBody>
          <a:bodyPr anchorCtr="0" anchor="t" bIns="91425" lIns="91425" spcFirstLastPara="1" rIns="91425" wrap="square" tIns="182875">
            <a:noAutofit/>
          </a:bodyPr>
          <a:lstStyle/>
          <a:p>
            <a:pPr indent="-182837" lvl="1" marL="263459" rtl="0" algn="l">
              <a:lnSpc>
                <a:spcPct val="100000"/>
              </a:lnSpc>
              <a:spcBef>
                <a:spcPts val="0"/>
              </a:spcBef>
              <a:spcAft>
                <a:spcPts val="0"/>
              </a:spcAft>
              <a:buClr>
                <a:schemeClr val="dk1"/>
              </a:buClr>
              <a:buSzPts val="960"/>
              <a:buChar char="•"/>
            </a:pPr>
            <a:r>
              <a:rPr lang="en-GB" sz="1200"/>
              <a:t>Our methods &amp; practices are as per ISO. We are in compliance with ISO 20252:2012</a:t>
            </a:r>
            <a:endParaRPr/>
          </a:p>
        </p:txBody>
      </p:sp>
      <p:pic>
        <p:nvPicPr>
          <p:cNvPr id="912" name="Google Shape;912;p45"/>
          <p:cNvPicPr preferRelativeResize="0"/>
          <p:nvPr>
            <p:ph idx="8" type="pic"/>
          </p:nvPr>
        </p:nvPicPr>
        <p:blipFill rotWithShape="1">
          <a:blip r:embed="rId5">
            <a:alphaModFix/>
          </a:blip>
          <a:srcRect b="0" l="0" r="0" t="0"/>
          <a:stretch/>
        </p:blipFill>
        <p:spPr>
          <a:xfrm>
            <a:off x="8162554" y="2054235"/>
            <a:ext cx="3654304" cy="1603365"/>
          </a:xfrm>
          <a:prstGeom prst="rect">
            <a:avLst/>
          </a:prstGeom>
          <a:noFill/>
          <a:ln>
            <a:noFill/>
          </a:ln>
        </p:spPr>
      </p:pic>
      <p:sp>
        <p:nvSpPr>
          <p:cNvPr id="913" name="Google Shape;913;p45"/>
          <p:cNvSpPr txBox="1"/>
          <p:nvPr>
            <p:ph idx="9" type="body"/>
          </p:nvPr>
        </p:nvSpPr>
        <p:spPr>
          <a:xfrm>
            <a:off x="8162554" y="1219200"/>
            <a:ext cx="3654304" cy="835038"/>
          </a:xfrm>
          <a:prstGeom prst="rect">
            <a:avLst/>
          </a:prstGeom>
          <a:solidFill>
            <a:schemeClr val="accent1"/>
          </a:solidFill>
          <a:ln>
            <a:noFill/>
          </a:ln>
        </p:spPr>
        <p:txBody>
          <a:bodyPr anchorCtr="0" anchor="ctr" bIns="0" lIns="182875" spcFirstLastPara="1" rIns="91425" wrap="square" tIns="0">
            <a:normAutofit/>
          </a:bodyPr>
          <a:lstStyle/>
          <a:p>
            <a:pPr indent="0" lvl="0" marL="0" rtl="0" algn="l">
              <a:lnSpc>
                <a:spcPct val="80000"/>
              </a:lnSpc>
              <a:spcBef>
                <a:spcPts val="0"/>
              </a:spcBef>
              <a:spcAft>
                <a:spcPts val="0"/>
              </a:spcAft>
              <a:buClr>
                <a:schemeClr val="lt1"/>
              </a:buClr>
              <a:buSzPts val="2000"/>
              <a:buNone/>
            </a:pPr>
            <a:r>
              <a:rPr lang="en-GB"/>
              <a:t>ISO 20252:2012 CERTIFIED</a:t>
            </a:r>
            <a:endParaRPr/>
          </a:p>
        </p:txBody>
      </p:sp>
      <p:sp>
        <p:nvSpPr>
          <p:cNvPr id="914" name="Google Shape;914;p45"/>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IPSOS AFFILIATIONS &amp; CERTIFICATION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pic>
        <p:nvPicPr>
          <p:cNvPr id="920" name="Google Shape;920;p46"/>
          <p:cNvPicPr preferRelativeResize="0"/>
          <p:nvPr>
            <p:ph idx="2" type="pic"/>
          </p:nvPr>
        </p:nvPicPr>
        <p:blipFill rotWithShape="1">
          <a:blip r:embed="rId3">
            <a:alphaModFix/>
          </a:blip>
          <a:srcRect b="0" l="0" r="0" t="0"/>
          <a:stretch/>
        </p:blipFill>
        <p:spPr>
          <a:xfrm>
            <a:off x="5123893" y="2"/>
            <a:ext cx="7068107" cy="6006967"/>
          </a:xfrm>
          <a:prstGeom prst="rect">
            <a:avLst/>
          </a:prstGeom>
          <a:solidFill>
            <a:srgbClr val="25728E"/>
          </a:solidFill>
          <a:ln>
            <a:noFill/>
          </a:ln>
        </p:spPr>
      </p:pic>
      <p:sp>
        <p:nvSpPr>
          <p:cNvPr id="921" name="Google Shape;921;p46"/>
          <p:cNvSpPr txBox="1"/>
          <p:nvPr>
            <p:ph idx="1" type="body"/>
          </p:nvPr>
        </p:nvSpPr>
        <p:spPr>
          <a:xfrm>
            <a:off x="404786" y="2286000"/>
            <a:ext cx="4431074" cy="3390900"/>
          </a:xfrm>
          <a:prstGeom prst="rect">
            <a:avLst/>
          </a:prstGeom>
          <a:noFill/>
          <a:ln>
            <a:noFill/>
          </a:ln>
        </p:spPr>
        <p:txBody>
          <a:bodyPr anchorCtr="0" anchor="t" bIns="0" lIns="0" spcFirstLastPara="1" rIns="0" wrap="square" tIns="0">
            <a:normAutofit/>
          </a:bodyPr>
          <a:lstStyle/>
          <a:p>
            <a:pPr indent="-171446" lvl="0" marL="171446" rtl="0" algn="l">
              <a:lnSpc>
                <a:spcPct val="100000"/>
              </a:lnSpc>
              <a:spcBef>
                <a:spcPts val="0"/>
              </a:spcBef>
              <a:spcAft>
                <a:spcPts val="0"/>
              </a:spcAft>
              <a:buClr>
                <a:schemeClr val="dk1"/>
              </a:buClr>
              <a:buSzPts val="1700"/>
              <a:buChar char="•"/>
            </a:pPr>
            <a:r>
              <a:rPr lang="en-GB"/>
              <a:t>Every member of Ipsos involved in this study is committed to this policy and will under no circumstances share any information made available to Ipsos by the client, either in writing or verbally. </a:t>
            </a:r>
            <a:endParaRPr/>
          </a:p>
          <a:p>
            <a:pPr indent="-171446" lvl="0" marL="171446" rtl="0" algn="l">
              <a:lnSpc>
                <a:spcPct val="100000"/>
              </a:lnSpc>
              <a:spcBef>
                <a:spcPts val="800"/>
              </a:spcBef>
              <a:spcAft>
                <a:spcPts val="0"/>
              </a:spcAft>
              <a:buClr>
                <a:schemeClr val="dk1"/>
              </a:buClr>
              <a:buSzPts val="1700"/>
              <a:buChar char="•"/>
            </a:pPr>
            <a:r>
              <a:rPr lang="en-GB"/>
              <a:t>Any information received from clients will be held in the utmost confidence by Ipsos staff. Ipsos respects the client rights and signs confidentiality agreements, if need be.</a:t>
            </a:r>
            <a:endParaRPr/>
          </a:p>
        </p:txBody>
      </p:sp>
      <p:sp>
        <p:nvSpPr>
          <p:cNvPr id="922" name="Google Shape;922;p46"/>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QUALITY ASSURANCE &amp; </a:t>
            </a:r>
            <a:br>
              <a:rPr lang="en-GB"/>
            </a:br>
            <a:r>
              <a:rPr lang="en-GB"/>
              <a:t>DATA SAFETY</a:t>
            </a:r>
            <a:endParaRPr/>
          </a:p>
        </p:txBody>
      </p:sp>
      <p:sp>
        <p:nvSpPr>
          <p:cNvPr id="923" name="Google Shape;923;p46"/>
          <p:cNvSpPr txBox="1"/>
          <p:nvPr>
            <p:ph idx="4" type="body"/>
          </p:nvPr>
        </p:nvSpPr>
        <p:spPr>
          <a:xfrm>
            <a:off x="407369" y="1368596"/>
            <a:ext cx="4393232" cy="66172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2"/>
              </a:buClr>
              <a:buSzPts val="1900"/>
              <a:buNone/>
            </a:pPr>
            <a:r>
              <a:rPr lang="en-GB"/>
              <a:t>Ipsos is committed to protecting the client’s confidentiality</a:t>
            </a:r>
            <a:endParaRPr/>
          </a:p>
        </p:txBody>
      </p:sp>
      <p:sp>
        <p:nvSpPr>
          <p:cNvPr id="924" name="Google Shape;924;p46"/>
          <p:cNvSpPr txBox="1"/>
          <p:nvPr/>
        </p:nvSpPr>
        <p:spPr>
          <a:xfrm>
            <a:off x="319512" y="6249103"/>
            <a:ext cx="409584" cy="317340"/>
          </a:xfrm>
          <a:prstGeom prst="rect">
            <a:avLst/>
          </a:prstGeom>
          <a:noFill/>
          <a:ln>
            <a:noFill/>
          </a:ln>
        </p:spPr>
        <p:txBody>
          <a:bodyPr anchorCtr="0" anchor="b" bIns="0" lIns="0" spcFirstLastPara="1" rIns="0" wrap="square" tIns="0">
            <a:normAutofit/>
          </a:bodyPr>
          <a:lstStyle/>
          <a:p>
            <a:pPr indent="0" lvl="0" marL="0" marR="0" rtl="0" algn="l">
              <a:lnSpc>
                <a:spcPct val="85000"/>
              </a:lnSpc>
              <a:spcBef>
                <a:spcPts val="0"/>
              </a:spcBef>
              <a:spcAft>
                <a:spcPts val="0"/>
              </a:spcAft>
              <a:buNone/>
            </a:pPr>
            <a:fld id="{00000000-1234-1234-1234-123412341234}" type="slidenum">
              <a:rPr lang="en-GB" sz="1067">
                <a:solidFill>
                  <a:srgbClr val="FFFFFF"/>
                </a:solidFill>
                <a:latin typeface="Arial"/>
                <a:ea typeface="Arial"/>
                <a:cs typeface="Arial"/>
                <a:sym typeface="Arial"/>
              </a:rPr>
              <a:t>‹#›</a:t>
            </a:fld>
            <a:endParaRPr sz="1067">
              <a:solidFill>
                <a:srgbClr val="FFFFFF"/>
              </a:solidFill>
              <a:latin typeface="Arial"/>
              <a:ea typeface="Arial"/>
              <a:cs typeface="Arial"/>
              <a:sym typeface="Arial"/>
            </a:endParaRPr>
          </a:p>
        </p:txBody>
      </p:sp>
      <p:sp>
        <p:nvSpPr>
          <p:cNvPr id="925" name="Google Shape;925;p46"/>
          <p:cNvSpPr txBox="1"/>
          <p:nvPr/>
        </p:nvSpPr>
        <p:spPr>
          <a:xfrm>
            <a:off x="839648" y="6341234"/>
            <a:ext cx="921563" cy="225209"/>
          </a:xfrm>
          <a:prstGeom prst="rect">
            <a:avLst/>
          </a:prstGeom>
          <a:noFill/>
          <a:ln>
            <a:noFill/>
          </a:ln>
        </p:spPr>
        <p:txBody>
          <a:bodyPr anchorCtr="0" anchor="b" bIns="0" lIns="0" spcFirstLastPara="1" rIns="0" wrap="square" tIns="0">
            <a:normAutofit/>
          </a:bodyPr>
          <a:lstStyle/>
          <a:p>
            <a:pPr indent="0" lvl="0" marL="0" marR="0" rtl="0" algn="l">
              <a:lnSpc>
                <a:spcPct val="85000"/>
              </a:lnSpc>
              <a:spcBef>
                <a:spcPts val="0"/>
              </a:spcBef>
              <a:spcAft>
                <a:spcPts val="0"/>
              </a:spcAft>
              <a:buNone/>
            </a:pPr>
            <a:r>
              <a:rPr lang="en-GB" sz="1067">
                <a:solidFill>
                  <a:srgbClr val="FFFFFF"/>
                </a:solidFill>
                <a:latin typeface="Arial"/>
                <a:ea typeface="Arial"/>
                <a:cs typeface="Arial"/>
                <a:sym typeface="Arial"/>
              </a:rPr>
              <a:t>© 2015 Ipsos.</a:t>
            </a:r>
            <a:endParaRPr sz="1600">
              <a:solidFill>
                <a:srgbClr val="FFFFFF"/>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47"/>
          <p:cNvSpPr txBox="1"/>
          <p:nvPr/>
        </p:nvSpPr>
        <p:spPr>
          <a:xfrm>
            <a:off x="782564" y="987684"/>
            <a:ext cx="30243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lt1"/>
                </a:solidFill>
                <a:latin typeface="Arial"/>
                <a:ea typeface="Arial"/>
                <a:cs typeface="Arial"/>
                <a:sym typeface="Arial"/>
              </a:rPr>
              <a:t>ABOUT IPSOS</a:t>
            </a:r>
            <a:endParaRPr/>
          </a:p>
        </p:txBody>
      </p:sp>
      <p:sp>
        <p:nvSpPr>
          <p:cNvPr id="931" name="Google Shape;931;p47"/>
          <p:cNvSpPr txBox="1"/>
          <p:nvPr/>
        </p:nvSpPr>
        <p:spPr>
          <a:xfrm>
            <a:off x="767408" y="1817092"/>
            <a:ext cx="4464972" cy="43396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lt1"/>
                </a:solidFill>
                <a:latin typeface="Arial"/>
                <a:ea typeface="Arial"/>
                <a:cs typeface="Arial"/>
                <a:sym typeface="Arial"/>
              </a:rPr>
              <a:t>Ipsos is the third largest market research company in the world, present in 90 markets and employing more than 18,000 people.</a:t>
            </a:r>
            <a:endParaRPr sz="1200">
              <a:solidFill>
                <a:schemeClr val="lt1"/>
              </a:solidFill>
              <a:latin typeface="Arial"/>
              <a:ea typeface="Arial"/>
              <a:cs typeface="Arial"/>
              <a:sym typeface="Arial"/>
            </a:endParaRPr>
          </a:p>
          <a:p>
            <a:pPr indent="0" lvl="0" marL="0" marR="0" rtl="0" algn="l">
              <a:spcBef>
                <a:spcPts val="0"/>
              </a:spcBef>
              <a:spcAft>
                <a:spcPts val="0"/>
              </a:spcAft>
              <a:buNone/>
            </a:pPr>
            <a:r>
              <a:rPr lang="en-GB"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a:p>
            <a:pPr indent="0" lvl="0" marL="0" marR="0" rtl="0" algn="l">
              <a:spcBef>
                <a:spcPts val="0"/>
              </a:spcBef>
              <a:spcAft>
                <a:spcPts val="0"/>
              </a:spcAft>
              <a:buNone/>
            </a:pPr>
            <a:r>
              <a:rPr lang="en-GB" sz="1200">
                <a:solidFill>
                  <a:schemeClr val="lt1"/>
                </a:solidFill>
                <a:latin typeface="Arial"/>
                <a:ea typeface="Arial"/>
                <a:cs typeface="Arial"/>
                <a:sym typeface="Arial"/>
              </a:rPr>
              <a:t>Our research professionals, analysts and scientists have built unique multi-specialist capabilities that provide powerful insights into the actions, opinions and motivations of citizens, consumers, patients, customers or employees. Our 75 business solutions are based on primary data coming from our surveys, social media monitoring, and qualitative or observational techniques.</a:t>
            </a:r>
            <a:endParaRPr sz="1200">
              <a:solidFill>
                <a:schemeClr val="lt1"/>
              </a:solidFill>
              <a:latin typeface="Arial"/>
              <a:ea typeface="Arial"/>
              <a:cs typeface="Arial"/>
              <a:sym typeface="Arial"/>
            </a:endParaRPr>
          </a:p>
          <a:p>
            <a:pPr indent="0" lvl="0" marL="0" marR="0" rtl="0" algn="l">
              <a:spcBef>
                <a:spcPts val="0"/>
              </a:spcBef>
              <a:spcAft>
                <a:spcPts val="0"/>
              </a:spcAft>
              <a:buNone/>
            </a:pPr>
            <a:r>
              <a:rPr lang="en-GB"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a:p>
            <a:pPr indent="0" lvl="0" marL="0" marR="0" rtl="0" algn="l">
              <a:spcBef>
                <a:spcPts val="0"/>
              </a:spcBef>
              <a:spcAft>
                <a:spcPts val="0"/>
              </a:spcAft>
              <a:buNone/>
            </a:pPr>
            <a:r>
              <a:rPr lang="en-GB" sz="1200">
                <a:solidFill>
                  <a:schemeClr val="lt1"/>
                </a:solidFill>
                <a:latin typeface="Arial"/>
                <a:ea typeface="Arial"/>
                <a:cs typeface="Arial"/>
                <a:sym typeface="Arial"/>
              </a:rPr>
              <a:t>“Game Changers” – our tagline – summarises our ambition to help our 5,000 clients to navigate more easily our deeply changing world.</a:t>
            </a:r>
            <a:endParaRPr sz="1200">
              <a:solidFill>
                <a:schemeClr val="lt1"/>
              </a:solidFill>
              <a:latin typeface="Arial"/>
              <a:ea typeface="Arial"/>
              <a:cs typeface="Arial"/>
              <a:sym typeface="Arial"/>
            </a:endParaRPr>
          </a:p>
          <a:p>
            <a:pPr indent="0" lvl="0" marL="0" marR="0" rtl="0" algn="l">
              <a:spcBef>
                <a:spcPts val="0"/>
              </a:spcBef>
              <a:spcAft>
                <a:spcPts val="0"/>
              </a:spcAft>
              <a:buNone/>
            </a:pPr>
            <a:r>
              <a:rPr lang="en-GB"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a:p>
            <a:pPr indent="0" lvl="0" marL="0" marR="0" rtl="0" algn="l">
              <a:spcBef>
                <a:spcPts val="0"/>
              </a:spcBef>
              <a:spcAft>
                <a:spcPts val="0"/>
              </a:spcAft>
              <a:buNone/>
            </a:pPr>
            <a:r>
              <a:rPr lang="en-GB" sz="1200">
                <a:solidFill>
                  <a:schemeClr val="lt1"/>
                </a:solidFill>
                <a:latin typeface="Arial"/>
                <a:ea typeface="Arial"/>
                <a:cs typeface="Arial"/>
                <a:sym typeface="Arial"/>
              </a:rPr>
              <a:t>Founded in France in 1975, Ipsos is listed on the Euronext Paris since July 1st, 1999. The company is part of the SBF 120 and the Mid-60 index and is eligible for the Deferred Settlement Service (SRD).</a:t>
            </a:r>
            <a:endParaRPr sz="1200">
              <a:solidFill>
                <a:schemeClr val="lt1"/>
              </a:solidFill>
              <a:latin typeface="Arial"/>
              <a:ea typeface="Arial"/>
              <a:cs typeface="Arial"/>
              <a:sym typeface="Arial"/>
            </a:endParaRPr>
          </a:p>
          <a:p>
            <a:pPr indent="0" lvl="0" marL="0" marR="0" rtl="0" algn="l">
              <a:spcBef>
                <a:spcPts val="0"/>
              </a:spcBef>
              <a:spcAft>
                <a:spcPts val="0"/>
              </a:spcAft>
              <a:buNone/>
            </a:pPr>
            <a:br>
              <a:rPr lang="en-GB" sz="1200">
                <a:solidFill>
                  <a:schemeClr val="lt1"/>
                </a:solidFill>
                <a:latin typeface="Arial"/>
                <a:ea typeface="Arial"/>
                <a:cs typeface="Arial"/>
                <a:sym typeface="Arial"/>
              </a:rPr>
            </a:br>
            <a:r>
              <a:rPr lang="en-GB" sz="1200">
                <a:solidFill>
                  <a:schemeClr val="lt1"/>
                </a:solidFill>
                <a:latin typeface="Arial"/>
                <a:ea typeface="Arial"/>
                <a:cs typeface="Arial"/>
                <a:sym typeface="Arial"/>
              </a:rPr>
              <a:t>ISIN code FR0000073298, Reuters ISOS.PA, Bloomberg IPS:FP</a:t>
            </a:r>
            <a:endParaRPr/>
          </a:p>
          <a:p>
            <a:pPr indent="0" lvl="0" marL="0" marR="0" rtl="0" algn="l">
              <a:spcBef>
                <a:spcPts val="0"/>
              </a:spcBef>
              <a:spcAft>
                <a:spcPts val="0"/>
              </a:spcAft>
              <a:buNone/>
            </a:pPr>
            <a:r>
              <a:rPr b="1" lang="en-GB" sz="1200">
                <a:solidFill>
                  <a:srgbClr val="FFFFFF"/>
                </a:solidFill>
                <a:latin typeface="Arial"/>
                <a:ea typeface="Arial"/>
                <a:cs typeface="Arial"/>
                <a:sym typeface="Arial"/>
              </a:rPr>
              <a:t>www.ipsos.com</a:t>
            </a:r>
            <a:endParaRPr/>
          </a:p>
        </p:txBody>
      </p:sp>
      <p:sp>
        <p:nvSpPr>
          <p:cNvPr id="932" name="Google Shape;932;p47"/>
          <p:cNvSpPr txBox="1"/>
          <p:nvPr/>
        </p:nvSpPr>
        <p:spPr>
          <a:xfrm>
            <a:off x="6708068" y="987684"/>
            <a:ext cx="425350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lt2"/>
                </a:solidFill>
                <a:latin typeface="Arial"/>
                <a:ea typeface="Arial"/>
                <a:cs typeface="Arial"/>
                <a:sym typeface="Arial"/>
              </a:rPr>
              <a:t>GAME CHANGERS</a:t>
            </a:r>
            <a:endParaRPr/>
          </a:p>
        </p:txBody>
      </p:sp>
      <p:sp>
        <p:nvSpPr>
          <p:cNvPr id="933" name="Google Shape;933;p47"/>
          <p:cNvSpPr txBox="1"/>
          <p:nvPr/>
        </p:nvSpPr>
        <p:spPr>
          <a:xfrm>
            <a:off x="6708068" y="1817092"/>
            <a:ext cx="4464972"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In our world of rapid change, the need for reliable information</a:t>
            </a:r>
            <a:br>
              <a:rPr lang="en-GB" sz="1200">
                <a:solidFill>
                  <a:schemeClr val="dk1"/>
                </a:solidFill>
                <a:latin typeface="Arial"/>
                <a:ea typeface="Arial"/>
                <a:cs typeface="Arial"/>
                <a:sym typeface="Arial"/>
              </a:rPr>
            </a:br>
            <a:r>
              <a:rPr lang="en-GB" sz="1200">
                <a:solidFill>
                  <a:schemeClr val="dk1"/>
                </a:solidFill>
                <a:latin typeface="Arial"/>
                <a:ea typeface="Arial"/>
                <a:cs typeface="Arial"/>
                <a:sym typeface="Arial"/>
              </a:rPr>
              <a:t>to make confident decisions has never been greater.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At Ipsos we believe our clients need more than a data supplier, they need a partner who can produce accurate and relevant information and turn it into actionable truth.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This is why our passionately curious experts not only provide the most precise measurement, but shape it to provide True Understanding of Society, Markets and People.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To do this we use the best of science, technology</a:t>
            </a:r>
            <a:br>
              <a:rPr lang="en-GB" sz="1200">
                <a:solidFill>
                  <a:schemeClr val="dk1"/>
                </a:solidFill>
                <a:latin typeface="Arial"/>
                <a:ea typeface="Arial"/>
                <a:cs typeface="Arial"/>
                <a:sym typeface="Arial"/>
              </a:rPr>
            </a:br>
            <a:r>
              <a:rPr lang="en-GB" sz="1200">
                <a:solidFill>
                  <a:schemeClr val="dk1"/>
                </a:solidFill>
                <a:latin typeface="Arial"/>
                <a:ea typeface="Arial"/>
                <a:cs typeface="Arial"/>
                <a:sym typeface="Arial"/>
              </a:rPr>
              <a:t>and know-how and apply the principles of security, simplicity, speed and  substance to everything we do.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So that our clients can act faster, smarter and bolder. </a:t>
            </a:r>
            <a:endParaRPr/>
          </a:p>
          <a:p>
            <a:pPr indent="0" lvl="0" marL="0" marR="0" rtl="0" algn="l">
              <a:spcBef>
                <a:spcPts val="0"/>
              </a:spcBef>
              <a:spcAft>
                <a:spcPts val="0"/>
              </a:spcAft>
              <a:buNone/>
            </a:pPr>
            <a:r>
              <a:rPr lang="en-GB" sz="1200">
                <a:solidFill>
                  <a:schemeClr val="dk1"/>
                </a:solidFill>
                <a:latin typeface="Arial"/>
                <a:ea typeface="Arial"/>
                <a:cs typeface="Arial"/>
                <a:sym typeface="Arial"/>
              </a:rPr>
              <a:t>Ultimately, success comes down to a simple truth:  </a:t>
            </a:r>
            <a:endParaRPr/>
          </a:p>
          <a:p>
            <a:pPr indent="0" lvl="0" marL="0" marR="0" rtl="0" algn="l">
              <a:spcBef>
                <a:spcPts val="0"/>
              </a:spcBef>
              <a:spcAft>
                <a:spcPts val="0"/>
              </a:spcAft>
              <a:buNone/>
            </a:pPr>
            <a:r>
              <a:rPr b="1" lang="en-GB" sz="1200">
                <a:solidFill>
                  <a:schemeClr val="dk1"/>
                </a:solidFill>
                <a:latin typeface="Arial"/>
                <a:ea typeface="Arial"/>
                <a:cs typeface="Arial"/>
                <a:sym typeface="Arial"/>
              </a:rPr>
              <a:t>You act better when you are sure.</a:t>
            </a:r>
            <a:endParaRPr/>
          </a:p>
        </p:txBody>
      </p:sp>
      <p:cxnSp>
        <p:nvCxnSpPr>
          <p:cNvPr id="934" name="Google Shape;934;p47"/>
          <p:cNvCxnSpPr/>
          <p:nvPr/>
        </p:nvCxnSpPr>
        <p:spPr>
          <a:xfrm>
            <a:off x="6708068" y="1620456"/>
            <a:ext cx="4176464" cy="0"/>
          </a:xfrm>
          <a:prstGeom prst="straightConnector1">
            <a:avLst/>
          </a:prstGeom>
          <a:noFill/>
          <a:ln cap="flat" cmpd="sng" w="12700">
            <a:solidFill>
              <a:schemeClr val="lt2"/>
            </a:solidFill>
            <a:prstDash val="solid"/>
            <a:miter lim="800000"/>
            <a:headEnd len="sm" w="sm" type="none"/>
            <a:tailEnd len="sm" w="sm" type="none"/>
          </a:ln>
        </p:spPr>
      </p:cxnSp>
      <p:cxnSp>
        <p:nvCxnSpPr>
          <p:cNvPr id="935" name="Google Shape;935;p47"/>
          <p:cNvCxnSpPr/>
          <p:nvPr/>
        </p:nvCxnSpPr>
        <p:spPr>
          <a:xfrm>
            <a:off x="767408" y="1620456"/>
            <a:ext cx="4176464" cy="0"/>
          </a:xfrm>
          <a:prstGeom prst="straightConnector1">
            <a:avLst/>
          </a:prstGeom>
          <a:noFill/>
          <a:ln cap="flat" cmpd="sng" w="12700">
            <a:solidFill>
              <a:schemeClr val="lt1"/>
            </a:solidFill>
            <a:prstDash val="solid"/>
            <a:miter lim="800000"/>
            <a:headEnd len="sm" w="sm" type="none"/>
            <a:tailEnd len="sm" w="sm" type="none"/>
          </a:ln>
        </p:spPr>
      </p:cxn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grpSp>
        <p:nvGrpSpPr>
          <p:cNvPr id="940" name="Google Shape;940;p48"/>
          <p:cNvGrpSpPr/>
          <p:nvPr/>
        </p:nvGrpSpPr>
        <p:grpSpPr>
          <a:xfrm>
            <a:off x="695325" y="857250"/>
            <a:ext cx="4392563" cy="3413982"/>
            <a:chOff x="440" y="1843"/>
            <a:chExt cx="2186" cy="1699"/>
          </a:xfrm>
        </p:grpSpPr>
        <p:sp>
          <p:nvSpPr>
            <p:cNvPr id="941" name="Google Shape;941;p48"/>
            <p:cNvSpPr/>
            <p:nvPr/>
          </p:nvSpPr>
          <p:spPr>
            <a:xfrm>
              <a:off x="440" y="2706"/>
              <a:ext cx="2186" cy="836"/>
            </a:xfrm>
            <a:custGeom>
              <a:rect b="b" l="l" r="r" t="t"/>
              <a:pathLst>
                <a:path extrusionOk="0" h="614" w="1611">
                  <a:moveTo>
                    <a:pt x="587" y="503"/>
                  </a:moveTo>
                  <a:cubicBezTo>
                    <a:pt x="607" y="383"/>
                    <a:pt x="607" y="383"/>
                    <a:pt x="607" y="383"/>
                  </a:cubicBezTo>
                  <a:cubicBezTo>
                    <a:pt x="608" y="383"/>
                    <a:pt x="608" y="383"/>
                    <a:pt x="608" y="383"/>
                  </a:cubicBezTo>
                  <a:cubicBezTo>
                    <a:pt x="628" y="503"/>
                    <a:pt x="628" y="503"/>
                    <a:pt x="628" y="503"/>
                  </a:cubicBezTo>
                  <a:lnTo>
                    <a:pt x="587" y="503"/>
                  </a:lnTo>
                  <a:close/>
                  <a:moveTo>
                    <a:pt x="561" y="325"/>
                  </a:moveTo>
                  <a:cubicBezTo>
                    <a:pt x="492" y="608"/>
                    <a:pt x="492" y="608"/>
                    <a:pt x="492" y="608"/>
                  </a:cubicBezTo>
                  <a:cubicBezTo>
                    <a:pt x="570" y="608"/>
                    <a:pt x="570" y="608"/>
                    <a:pt x="570" y="608"/>
                  </a:cubicBezTo>
                  <a:cubicBezTo>
                    <a:pt x="578" y="559"/>
                    <a:pt x="578" y="559"/>
                    <a:pt x="578" y="559"/>
                  </a:cubicBezTo>
                  <a:cubicBezTo>
                    <a:pt x="637" y="559"/>
                    <a:pt x="637" y="559"/>
                    <a:pt x="637" y="559"/>
                  </a:cubicBezTo>
                  <a:cubicBezTo>
                    <a:pt x="644" y="608"/>
                    <a:pt x="644" y="608"/>
                    <a:pt x="644" y="608"/>
                  </a:cubicBezTo>
                  <a:cubicBezTo>
                    <a:pt x="723" y="608"/>
                    <a:pt x="723" y="608"/>
                    <a:pt x="723" y="608"/>
                  </a:cubicBezTo>
                  <a:cubicBezTo>
                    <a:pt x="654" y="325"/>
                    <a:pt x="654" y="325"/>
                    <a:pt x="654" y="325"/>
                  </a:cubicBezTo>
                  <a:lnTo>
                    <a:pt x="561" y="325"/>
                  </a:lnTo>
                  <a:close/>
                  <a:moveTo>
                    <a:pt x="317" y="325"/>
                  </a:moveTo>
                  <a:cubicBezTo>
                    <a:pt x="212" y="325"/>
                    <a:pt x="212" y="325"/>
                    <a:pt x="212" y="325"/>
                  </a:cubicBezTo>
                  <a:cubicBezTo>
                    <a:pt x="212" y="608"/>
                    <a:pt x="212" y="608"/>
                    <a:pt x="212" y="608"/>
                  </a:cubicBezTo>
                  <a:cubicBezTo>
                    <a:pt x="281" y="608"/>
                    <a:pt x="281" y="608"/>
                    <a:pt x="281" y="608"/>
                  </a:cubicBezTo>
                  <a:cubicBezTo>
                    <a:pt x="281" y="397"/>
                    <a:pt x="281" y="397"/>
                    <a:pt x="281" y="397"/>
                  </a:cubicBezTo>
                  <a:cubicBezTo>
                    <a:pt x="281" y="397"/>
                    <a:pt x="281" y="397"/>
                    <a:pt x="281" y="397"/>
                  </a:cubicBezTo>
                  <a:cubicBezTo>
                    <a:pt x="321" y="608"/>
                    <a:pt x="321" y="608"/>
                    <a:pt x="321" y="608"/>
                  </a:cubicBezTo>
                  <a:cubicBezTo>
                    <a:pt x="374" y="608"/>
                    <a:pt x="374" y="608"/>
                    <a:pt x="374" y="608"/>
                  </a:cubicBezTo>
                  <a:cubicBezTo>
                    <a:pt x="413" y="397"/>
                    <a:pt x="413" y="397"/>
                    <a:pt x="413" y="397"/>
                  </a:cubicBezTo>
                  <a:cubicBezTo>
                    <a:pt x="414" y="397"/>
                    <a:pt x="414" y="397"/>
                    <a:pt x="414" y="397"/>
                  </a:cubicBezTo>
                  <a:cubicBezTo>
                    <a:pt x="414" y="608"/>
                    <a:pt x="414" y="608"/>
                    <a:pt x="414" y="608"/>
                  </a:cubicBezTo>
                  <a:cubicBezTo>
                    <a:pt x="483" y="608"/>
                    <a:pt x="483" y="608"/>
                    <a:pt x="483" y="608"/>
                  </a:cubicBezTo>
                  <a:cubicBezTo>
                    <a:pt x="483" y="325"/>
                    <a:pt x="483" y="325"/>
                    <a:pt x="483" y="325"/>
                  </a:cubicBezTo>
                  <a:cubicBezTo>
                    <a:pt x="377" y="325"/>
                    <a:pt x="377" y="325"/>
                    <a:pt x="377" y="325"/>
                  </a:cubicBezTo>
                  <a:cubicBezTo>
                    <a:pt x="347" y="493"/>
                    <a:pt x="347" y="493"/>
                    <a:pt x="347" y="493"/>
                  </a:cubicBezTo>
                  <a:cubicBezTo>
                    <a:pt x="347" y="493"/>
                    <a:pt x="347" y="493"/>
                    <a:pt x="347" y="493"/>
                  </a:cubicBezTo>
                  <a:lnTo>
                    <a:pt x="317" y="325"/>
                  </a:lnTo>
                  <a:close/>
                  <a:moveTo>
                    <a:pt x="72" y="524"/>
                  </a:moveTo>
                  <a:cubicBezTo>
                    <a:pt x="1" y="524"/>
                    <a:pt x="1" y="524"/>
                    <a:pt x="1" y="524"/>
                  </a:cubicBezTo>
                  <a:cubicBezTo>
                    <a:pt x="1" y="534"/>
                    <a:pt x="1" y="534"/>
                    <a:pt x="1" y="534"/>
                  </a:cubicBezTo>
                  <a:cubicBezTo>
                    <a:pt x="1" y="593"/>
                    <a:pt x="35" y="614"/>
                    <a:pt x="96" y="614"/>
                  </a:cubicBezTo>
                  <a:cubicBezTo>
                    <a:pt x="161" y="614"/>
                    <a:pt x="196" y="587"/>
                    <a:pt x="196" y="526"/>
                  </a:cubicBezTo>
                  <a:cubicBezTo>
                    <a:pt x="196" y="423"/>
                    <a:pt x="75" y="450"/>
                    <a:pt x="75" y="394"/>
                  </a:cubicBezTo>
                  <a:cubicBezTo>
                    <a:pt x="75" y="382"/>
                    <a:pt x="83" y="370"/>
                    <a:pt x="98" y="370"/>
                  </a:cubicBezTo>
                  <a:cubicBezTo>
                    <a:pt x="113" y="370"/>
                    <a:pt x="119" y="383"/>
                    <a:pt x="119" y="400"/>
                  </a:cubicBezTo>
                  <a:cubicBezTo>
                    <a:pt x="119" y="407"/>
                    <a:pt x="119" y="407"/>
                    <a:pt x="119" y="407"/>
                  </a:cubicBezTo>
                  <a:cubicBezTo>
                    <a:pt x="188" y="407"/>
                    <a:pt x="188" y="407"/>
                    <a:pt x="188" y="407"/>
                  </a:cubicBezTo>
                  <a:cubicBezTo>
                    <a:pt x="188" y="346"/>
                    <a:pt x="161" y="320"/>
                    <a:pt x="97" y="320"/>
                  </a:cubicBezTo>
                  <a:cubicBezTo>
                    <a:pt x="35" y="320"/>
                    <a:pt x="4" y="351"/>
                    <a:pt x="4" y="408"/>
                  </a:cubicBezTo>
                  <a:cubicBezTo>
                    <a:pt x="4" y="508"/>
                    <a:pt x="120" y="481"/>
                    <a:pt x="120" y="536"/>
                  </a:cubicBezTo>
                  <a:cubicBezTo>
                    <a:pt x="120" y="552"/>
                    <a:pt x="111" y="564"/>
                    <a:pt x="96" y="564"/>
                  </a:cubicBezTo>
                  <a:cubicBezTo>
                    <a:pt x="82" y="564"/>
                    <a:pt x="72" y="555"/>
                    <a:pt x="72" y="531"/>
                  </a:cubicBezTo>
                  <a:lnTo>
                    <a:pt x="72" y="524"/>
                  </a:lnTo>
                  <a:close/>
                  <a:moveTo>
                    <a:pt x="95" y="184"/>
                  </a:moveTo>
                  <a:cubicBezTo>
                    <a:pt x="115" y="63"/>
                    <a:pt x="115" y="63"/>
                    <a:pt x="115" y="63"/>
                  </a:cubicBezTo>
                  <a:cubicBezTo>
                    <a:pt x="116" y="63"/>
                    <a:pt x="116" y="63"/>
                    <a:pt x="116" y="63"/>
                  </a:cubicBezTo>
                  <a:cubicBezTo>
                    <a:pt x="136" y="184"/>
                    <a:pt x="136" y="184"/>
                    <a:pt x="136" y="184"/>
                  </a:cubicBezTo>
                  <a:lnTo>
                    <a:pt x="95" y="184"/>
                  </a:lnTo>
                  <a:close/>
                  <a:moveTo>
                    <a:pt x="69" y="6"/>
                  </a:moveTo>
                  <a:cubicBezTo>
                    <a:pt x="0" y="289"/>
                    <a:pt x="0" y="289"/>
                    <a:pt x="0" y="289"/>
                  </a:cubicBezTo>
                  <a:cubicBezTo>
                    <a:pt x="79" y="289"/>
                    <a:pt x="79" y="289"/>
                    <a:pt x="79" y="289"/>
                  </a:cubicBezTo>
                  <a:cubicBezTo>
                    <a:pt x="86" y="239"/>
                    <a:pt x="86" y="239"/>
                    <a:pt x="86" y="239"/>
                  </a:cubicBezTo>
                  <a:cubicBezTo>
                    <a:pt x="145" y="239"/>
                    <a:pt x="145" y="239"/>
                    <a:pt x="145" y="239"/>
                  </a:cubicBezTo>
                  <a:cubicBezTo>
                    <a:pt x="152" y="289"/>
                    <a:pt x="152" y="289"/>
                    <a:pt x="152" y="289"/>
                  </a:cubicBezTo>
                  <a:cubicBezTo>
                    <a:pt x="231" y="289"/>
                    <a:pt x="231" y="289"/>
                    <a:pt x="231" y="289"/>
                  </a:cubicBezTo>
                  <a:cubicBezTo>
                    <a:pt x="162" y="6"/>
                    <a:pt x="162" y="6"/>
                    <a:pt x="162" y="6"/>
                  </a:cubicBezTo>
                  <a:lnTo>
                    <a:pt x="69" y="6"/>
                  </a:lnTo>
                  <a:close/>
                  <a:moveTo>
                    <a:pt x="421" y="196"/>
                  </a:moveTo>
                  <a:cubicBezTo>
                    <a:pt x="421" y="175"/>
                    <a:pt x="421" y="175"/>
                    <a:pt x="421" y="175"/>
                  </a:cubicBezTo>
                  <a:cubicBezTo>
                    <a:pt x="350" y="175"/>
                    <a:pt x="350" y="175"/>
                    <a:pt x="350" y="175"/>
                  </a:cubicBezTo>
                  <a:cubicBezTo>
                    <a:pt x="350" y="228"/>
                    <a:pt x="346" y="244"/>
                    <a:pt x="327" y="244"/>
                  </a:cubicBezTo>
                  <a:cubicBezTo>
                    <a:pt x="305" y="244"/>
                    <a:pt x="302" y="224"/>
                    <a:pt x="302" y="147"/>
                  </a:cubicBezTo>
                  <a:cubicBezTo>
                    <a:pt x="302" y="71"/>
                    <a:pt x="305" y="50"/>
                    <a:pt x="327" y="50"/>
                  </a:cubicBezTo>
                  <a:cubicBezTo>
                    <a:pt x="342" y="50"/>
                    <a:pt x="348" y="59"/>
                    <a:pt x="348" y="92"/>
                  </a:cubicBezTo>
                  <a:cubicBezTo>
                    <a:pt x="348" y="107"/>
                    <a:pt x="348" y="107"/>
                    <a:pt x="348" y="107"/>
                  </a:cubicBezTo>
                  <a:cubicBezTo>
                    <a:pt x="419" y="107"/>
                    <a:pt x="419" y="107"/>
                    <a:pt x="419" y="107"/>
                  </a:cubicBezTo>
                  <a:cubicBezTo>
                    <a:pt x="419" y="90"/>
                    <a:pt x="419" y="90"/>
                    <a:pt x="419" y="90"/>
                  </a:cubicBezTo>
                  <a:cubicBezTo>
                    <a:pt x="419" y="35"/>
                    <a:pt x="394" y="0"/>
                    <a:pt x="327" y="0"/>
                  </a:cubicBezTo>
                  <a:cubicBezTo>
                    <a:pt x="251" y="0"/>
                    <a:pt x="226" y="39"/>
                    <a:pt x="226" y="147"/>
                  </a:cubicBezTo>
                  <a:cubicBezTo>
                    <a:pt x="226" y="253"/>
                    <a:pt x="245" y="294"/>
                    <a:pt x="327" y="294"/>
                  </a:cubicBezTo>
                  <a:cubicBezTo>
                    <a:pt x="375" y="294"/>
                    <a:pt x="421" y="275"/>
                    <a:pt x="421" y="196"/>
                  </a:cubicBezTo>
                  <a:moveTo>
                    <a:pt x="613" y="6"/>
                  </a:moveTo>
                  <a:cubicBezTo>
                    <a:pt x="428" y="6"/>
                    <a:pt x="428" y="6"/>
                    <a:pt x="428" y="6"/>
                  </a:cubicBezTo>
                  <a:cubicBezTo>
                    <a:pt x="428" y="68"/>
                    <a:pt x="428" y="68"/>
                    <a:pt x="428" y="68"/>
                  </a:cubicBezTo>
                  <a:cubicBezTo>
                    <a:pt x="483" y="68"/>
                    <a:pt x="483" y="68"/>
                    <a:pt x="483" y="68"/>
                  </a:cubicBezTo>
                  <a:cubicBezTo>
                    <a:pt x="483" y="289"/>
                    <a:pt x="483" y="289"/>
                    <a:pt x="483" y="289"/>
                  </a:cubicBezTo>
                  <a:cubicBezTo>
                    <a:pt x="557" y="289"/>
                    <a:pt x="557" y="289"/>
                    <a:pt x="557" y="289"/>
                  </a:cubicBezTo>
                  <a:cubicBezTo>
                    <a:pt x="557" y="68"/>
                    <a:pt x="557" y="68"/>
                    <a:pt x="557" y="68"/>
                  </a:cubicBezTo>
                  <a:cubicBezTo>
                    <a:pt x="613" y="68"/>
                    <a:pt x="613" y="68"/>
                    <a:pt x="613" y="68"/>
                  </a:cubicBezTo>
                  <a:lnTo>
                    <a:pt x="613" y="6"/>
                  </a:lnTo>
                  <a:close/>
                  <a:moveTo>
                    <a:pt x="849" y="411"/>
                  </a:moveTo>
                  <a:cubicBezTo>
                    <a:pt x="849" y="431"/>
                    <a:pt x="839" y="445"/>
                    <a:pt x="818" y="445"/>
                  </a:cubicBezTo>
                  <a:cubicBezTo>
                    <a:pt x="804" y="445"/>
                    <a:pt x="804" y="445"/>
                    <a:pt x="804" y="445"/>
                  </a:cubicBezTo>
                  <a:cubicBezTo>
                    <a:pt x="804" y="378"/>
                    <a:pt x="804" y="378"/>
                    <a:pt x="804" y="378"/>
                  </a:cubicBezTo>
                  <a:cubicBezTo>
                    <a:pt x="818" y="378"/>
                    <a:pt x="818" y="378"/>
                    <a:pt x="818" y="378"/>
                  </a:cubicBezTo>
                  <a:cubicBezTo>
                    <a:pt x="840" y="378"/>
                    <a:pt x="849" y="388"/>
                    <a:pt x="849" y="411"/>
                  </a:cubicBezTo>
                  <a:moveTo>
                    <a:pt x="854" y="608"/>
                  </a:moveTo>
                  <a:cubicBezTo>
                    <a:pt x="933" y="608"/>
                    <a:pt x="933" y="608"/>
                    <a:pt x="933" y="608"/>
                  </a:cubicBezTo>
                  <a:cubicBezTo>
                    <a:pt x="933" y="604"/>
                    <a:pt x="933" y="604"/>
                    <a:pt x="933" y="604"/>
                  </a:cubicBezTo>
                  <a:cubicBezTo>
                    <a:pt x="928" y="602"/>
                    <a:pt x="926" y="599"/>
                    <a:pt x="924" y="595"/>
                  </a:cubicBezTo>
                  <a:cubicBezTo>
                    <a:pt x="921" y="590"/>
                    <a:pt x="921" y="571"/>
                    <a:pt x="921" y="556"/>
                  </a:cubicBezTo>
                  <a:cubicBezTo>
                    <a:pt x="921" y="532"/>
                    <a:pt x="921" y="532"/>
                    <a:pt x="921" y="532"/>
                  </a:cubicBezTo>
                  <a:cubicBezTo>
                    <a:pt x="921" y="494"/>
                    <a:pt x="910" y="472"/>
                    <a:pt x="875" y="469"/>
                  </a:cubicBezTo>
                  <a:cubicBezTo>
                    <a:pt x="875" y="468"/>
                    <a:pt x="875" y="468"/>
                    <a:pt x="875" y="468"/>
                  </a:cubicBezTo>
                  <a:cubicBezTo>
                    <a:pt x="908" y="463"/>
                    <a:pt x="923" y="438"/>
                    <a:pt x="923" y="400"/>
                  </a:cubicBezTo>
                  <a:cubicBezTo>
                    <a:pt x="923" y="357"/>
                    <a:pt x="901" y="325"/>
                    <a:pt x="845" y="325"/>
                  </a:cubicBezTo>
                  <a:cubicBezTo>
                    <a:pt x="730" y="325"/>
                    <a:pt x="730" y="325"/>
                    <a:pt x="730" y="325"/>
                  </a:cubicBezTo>
                  <a:cubicBezTo>
                    <a:pt x="730" y="608"/>
                    <a:pt x="730" y="608"/>
                    <a:pt x="730" y="608"/>
                  </a:cubicBezTo>
                  <a:cubicBezTo>
                    <a:pt x="804" y="608"/>
                    <a:pt x="804" y="608"/>
                    <a:pt x="804" y="608"/>
                  </a:cubicBezTo>
                  <a:cubicBezTo>
                    <a:pt x="804" y="495"/>
                    <a:pt x="804" y="495"/>
                    <a:pt x="804" y="495"/>
                  </a:cubicBezTo>
                  <a:cubicBezTo>
                    <a:pt x="823" y="495"/>
                    <a:pt x="823" y="495"/>
                    <a:pt x="823" y="495"/>
                  </a:cubicBezTo>
                  <a:cubicBezTo>
                    <a:pt x="841" y="495"/>
                    <a:pt x="847" y="503"/>
                    <a:pt x="847" y="535"/>
                  </a:cubicBezTo>
                  <a:cubicBezTo>
                    <a:pt x="847" y="554"/>
                    <a:pt x="847" y="554"/>
                    <a:pt x="847" y="554"/>
                  </a:cubicBezTo>
                  <a:cubicBezTo>
                    <a:pt x="847" y="566"/>
                    <a:pt x="847" y="593"/>
                    <a:pt x="854" y="608"/>
                  </a:cubicBezTo>
                  <a:moveTo>
                    <a:pt x="1064" y="388"/>
                  </a:moveTo>
                  <a:cubicBezTo>
                    <a:pt x="1119" y="388"/>
                    <a:pt x="1119" y="388"/>
                    <a:pt x="1119" y="388"/>
                  </a:cubicBezTo>
                  <a:cubicBezTo>
                    <a:pt x="1119" y="325"/>
                    <a:pt x="1119" y="325"/>
                    <a:pt x="1119" y="325"/>
                  </a:cubicBezTo>
                  <a:cubicBezTo>
                    <a:pt x="935" y="325"/>
                    <a:pt x="935" y="325"/>
                    <a:pt x="935" y="325"/>
                  </a:cubicBezTo>
                  <a:cubicBezTo>
                    <a:pt x="935" y="388"/>
                    <a:pt x="935" y="388"/>
                    <a:pt x="935" y="388"/>
                  </a:cubicBezTo>
                  <a:cubicBezTo>
                    <a:pt x="990" y="388"/>
                    <a:pt x="990" y="388"/>
                    <a:pt x="990" y="388"/>
                  </a:cubicBezTo>
                  <a:cubicBezTo>
                    <a:pt x="990" y="608"/>
                    <a:pt x="990" y="608"/>
                    <a:pt x="990" y="608"/>
                  </a:cubicBezTo>
                  <a:cubicBezTo>
                    <a:pt x="1064" y="608"/>
                    <a:pt x="1064" y="608"/>
                    <a:pt x="1064" y="608"/>
                  </a:cubicBezTo>
                  <a:lnTo>
                    <a:pt x="1064" y="388"/>
                  </a:lnTo>
                  <a:close/>
                  <a:moveTo>
                    <a:pt x="1131" y="608"/>
                  </a:moveTo>
                  <a:cubicBezTo>
                    <a:pt x="1302" y="608"/>
                    <a:pt x="1302" y="608"/>
                    <a:pt x="1302" y="608"/>
                  </a:cubicBezTo>
                  <a:cubicBezTo>
                    <a:pt x="1302" y="548"/>
                    <a:pt x="1302" y="548"/>
                    <a:pt x="1302" y="548"/>
                  </a:cubicBezTo>
                  <a:cubicBezTo>
                    <a:pt x="1205" y="548"/>
                    <a:pt x="1205" y="548"/>
                    <a:pt x="1205" y="548"/>
                  </a:cubicBezTo>
                  <a:cubicBezTo>
                    <a:pt x="1205" y="492"/>
                    <a:pt x="1205" y="492"/>
                    <a:pt x="1205" y="492"/>
                  </a:cubicBezTo>
                  <a:cubicBezTo>
                    <a:pt x="1293" y="492"/>
                    <a:pt x="1293" y="492"/>
                    <a:pt x="1293" y="492"/>
                  </a:cubicBezTo>
                  <a:cubicBezTo>
                    <a:pt x="1293" y="434"/>
                    <a:pt x="1293" y="434"/>
                    <a:pt x="1293" y="434"/>
                  </a:cubicBezTo>
                  <a:cubicBezTo>
                    <a:pt x="1205" y="434"/>
                    <a:pt x="1205" y="434"/>
                    <a:pt x="1205" y="434"/>
                  </a:cubicBezTo>
                  <a:cubicBezTo>
                    <a:pt x="1205" y="385"/>
                    <a:pt x="1205" y="385"/>
                    <a:pt x="1205" y="385"/>
                  </a:cubicBezTo>
                  <a:cubicBezTo>
                    <a:pt x="1299" y="385"/>
                    <a:pt x="1299" y="385"/>
                    <a:pt x="1299" y="385"/>
                  </a:cubicBezTo>
                  <a:cubicBezTo>
                    <a:pt x="1299" y="325"/>
                    <a:pt x="1299" y="325"/>
                    <a:pt x="1299" y="325"/>
                  </a:cubicBezTo>
                  <a:cubicBezTo>
                    <a:pt x="1131" y="325"/>
                    <a:pt x="1131" y="325"/>
                    <a:pt x="1131" y="325"/>
                  </a:cubicBezTo>
                  <a:lnTo>
                    <a:pt x="1131" y="608"/>
                  </a:lnTo>
                  <a:close/>
                  <a:moveTo>
                    <a:pt x="1442" y="411"/>
                  </a:moveTo>
                  <a:cubicBezTo>
                    <a:pt x="1442" y="431"/>
                    <a:pt x="1432" y="445"/>
                    <a:pt x="1411" y="445"/>
                  </a:cubicBezTo>
                  <a:cubicBezTo>
                    <a:pt x="1396" y="445"/>
                    <a:pt x="1396" y="445"/>
                    <a:pt x="1396" y="445"/>
                  </a:cubicBezTo>
                  <a:cubicBezTo>
                    <a:pt x="1396" y="378"/>
                    <a:pt x="1396" y="378"/>
                    <a:pt x="1396" y="378"/>
                  </a:cubicBezTo>
                  <a:cubicBezTo>
                    <a:pt x="1411" y="378"/>
                    <a:pt x="1411" y="378"/>
                    <a:pt x="1411" y="378"/>
                  </a:cubicBezTo>
                  <a:cubicBezTo>
                    <a:pt x="1433" y="378"/>
                    <a:pt x="1442" y="388"/>
                    <a:pt x="1442" y="411"/>
                  </a:cubicBezTo>
                  <a:moveTo>
                    <a:pt x="1447" y="608"/>
                  </a:moveTo>
                  <a:cubicBezTo>
                    <a:pt x="1526" y="608"/>
                    <a:pt x="1526" y="608"/>
                    <a:pt x="1526" y="608"/>
                  </a:cubicBezTo>
                  <a:cubicBezTo>
                    <a:pt x="1526" y="604"/>
                    <a:pt x="1526" y="604"/>
                    <a:pt x="1526" y="604"/>
                  </a:cubicBezTo>
                  <a:cubicBezTo>
                    <a:pt x="1521" y="602"/>
                    <a:pt x="1519" y="599"/>
                    <a:pt x="1517" y="595"/>
                  </a:cubicBezTo>
                  <a:cubicBezTo>
                    <a:pt x="1514" y="590"/>
                    <a:pt x="1514" y="571"/>
                    <a:pt x="1514" y="556"/>
                  </a:cubicBezTo>
                  <a:cubicBezTo>
                    <a:pt x="1514" y="532"/>
                    <a:pt x="1514" y="532"/>
                    <a:pt x="1514" y="532"/>
                  </a:cubicBezTo>
                  <a:cubicBezTo>
                    <a:pt x="1514" y="494"/>
                    <a:pt x="1503" y="472"/>
                    <a:pt x="1467" y="469"/>
                  </a:cubicBezTo>
                  <a:cubicBezTo>
                    <a:pt x="1467" y="468"/>
                    <a:pt x="1467" y="468"/>
                    <a:pt x="1467" y="468"/>
                  </a:cubicBezTo>
                  <a:cubicBezTo>
                    <a:pt x="1501" y="463"/>
                    <a:pt x="1516" y="438"/>
                    <a:pt x="1516" y="400"/>
                  </a:cubicBezTo>
                  <a:cubicBezTo>
                    <a:pt x="1516" y="357"/>
                    <a:pt x="1494" y="325"/>
                    <a:pt x="1438" y="325"/>
                  </a:cubicBezTo>
                  <a:cubicBezTo>
                    <a:pt x="1323" y="325"/>
                    <a:pt x="1323" y="325"/>
                    <a:pt x="1323" y="325"/>
                  </a:cubicBezTo>
                  <a:cubicBezTo>
                    <a:pt x="1323" y="608"/>
                    <a:pt x="1323" y="608"/>
                    <a:pt x="1323" y="608"/>
                  </a:cubicBezTo>
                  <a:cubicBezTo>
                    <a:pt x="1396" y="608"/>
                    <a:pt x="1396" y="608"/>
                    <a:pt x="1396" y="608"/>
                  </a:cubicBezTo>
                  <a:cubicBezTo>
                    <a:pt x="1396" y="495"/>
                    <a:pt x="1396" y="495"/>
                    <a:pt x="1396" y="495"/>
                  </a:cubicBezTo>
                  <a:cubicBezTo>
                    <a:pt x="1416" y="495"/>
                    <a:pt x="1416" y="495"/>
                    <a:pt x="1416" y="495"/>
                  </a:cubicBezTo>
                  <a:cubicBezTo>
                    <a:pt x="1434" y="495"/>
                    <a:pt x="1440" y="503"/>
                    <a:pt x="1440" y="535"/>
                  </a:cubicBezTo>
                  <a:cubicBezTo>
                    <a:pt x="1440" y="554"/>
                    <a:pt x="1440" y="554"/>
                    <a:pt x="1440" y="554"/>
                  </a:cubicBezTo>
                  <a:cubicBezTo>
                    <a:pt x="1440" y="566"/>
                    <a:pt x="1440" y="593"/>
                    <a:pt x="1447" y="608"/>
                  </a:cubicBezTo>
                  <a:moveTo>
                    <a:pt x="1611" y="530"/>
                  </a:moveTo>
                  <a:cubicBezTo>
                    <a:pt x="1545" y="530"/>
                    <a:pt x="1545" y="530"/>
                    <a:pt x="1545" y="530"/>
                  </a:cubicBezTo>
                  <a:cubicBezTo>
                    <a:pt x="1545" y="608"/>
                    <a:pt x="1545" y="608"/>
                    <a:pt x="1545" y="608"/>
                  </a:cubicBezTo>
                  <a:cubicBezTo>
                    <a:pt x="1611" y="608"/>
                    <a:pt x="1611" y="608"/>
                    <a:pt x="1611" y="608"/>
                  </a:cubicBezTo>
                  <a:lnTo>
                    <a:pt x="1611" y="53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42" name="Google Shape;942;p48"/>
            <p:cNvSpPr/>
            <p:nvPr/>
          </p:nvSpPr>
          <p:spPr>
            <a:xfrm>
              <a:off x="442" y="1843"/>
              <a:ext cx="1230" cy="829"/>
            </a:xfrm>
            <a:custGeom>
              <a:rect b="b" l="l" r="r" t="t"/>
              <a:pathLst>
                <a:path extrusionOk="0" h="609" w="907">
                  <a:moveTo>
                    <a:pt x="119" y="531"/>
                  </a:moveTo>
                  <a:cubicBezTo>
                    <a:pt x="119" y="547"/>
                    <a:pt x="111" y="559"/>
                    <a:pt x="96" y="559"/>
                  </a:cubicBezTo>
                  <a:cubicBezTo>
                    <a:pt x="81" y="559"/>
                    <a:pt x="71" y="550"/>
                    <a:pt x="71" y="526"/>
                  </a:cubicBezTo>
                  <a:cubicBezTo>
                    <a:pt x="71" y="519"/>
                    <a:pt x="71" y="519"/>
                    <a:pt x="71" y="519"/>
                  </a:cubicBezTo>
                  <a:cubicBezTo>
                    <a:pt x="0" y="519"/>
                    <a:pt x="0" y="519"/>
                    <a:pt x="0" y="519"/>
                  </a:cubicBezTo>
                  <a:cubicBezTo>
                    <a:pt x="0" y="529"/>
                    <a:pt x="0" y="529"/>
                    <a:pt x="0" y="529"/>
                  </a:cubicBezTo>
                  <a:cubicBezTo>
                    <a:pt x="0" y="588"/>
                    <a:pt x="34" y="609"/>
                    <a:pt x="95" y="609"/>
                  </a:cubicBezTo>
                  <a:cubicBezTo>
                    <a:pt x="160" y="609"/>
                    <a:pt x="195" y="582"/>
                    <a:pt x="195" y="521"/>
                  </a:cubicBezTo>
                  <a:cubicBezTo>
                    <a:pt x="195" y="418"/>
                    <a:pt x="75" y="445"/>
                    <a:pt x="75" y="389"/>
                  </a:cubicBezTo>
                  <a:cubicBezTo>
                    <a:pt x="75" y="377"/>
                    <a:pt x="82" y="364"/>
                    <a:pt x="98" y="364"/>
                  </a:cubicBezTo>
                  <a:cubicBezTo>
                    <a:pt x="112" y="364"/>
                    <a:pt x="119" y="378"/>
                    <a:pt x="119" y="395"/>
                  </a:cubicBezTo>
                  <a:cubicBezTo>
                    <a:pt x="119" y="402"/>
                    <a:pt x="119" y="402"/>
                    <a:pt x="119" y="402"/>
                  </a:cubicBezTo>
                  <a:cubicBezTo>
                    <a:pt x="188" y="402"/>
                    <a:pt x="188" y="402"/>
                    <a:pt x="188" y="402"/>
                  </a:cubicBezTo>
                  <a:cubicBezTo>
                    <a:pt x="188" y="341"/>
                    <a:pt x="161" y="314"/>
                    <a:pt x="96" y="314"/>
                  </a:cubicBezTo>
                  <a:cubicBezTo>
                    <a:pt x="34" y="314"/>
                    <a:pt x="4" y="346"/>
                    <a:pt x="4" y="403"/>
                  </a:cubicBezTo>
                  <a:cubicBezTo>
                    <a:pt x="4" y="503"/>
                    <a:pt x="119" y="475"/>
                    <a:pt x="119" y="531"/>
                  </a:cubicBezTo>
                  <a:moveTo>
                    <a:pt x="120" y="195"/>
                  </a:moveTo>
                  <a:cubicBezTo>
                    <a:pt x="120" y="218"/>
                    <a:pt x="108" y="230"/>
                    <a:pt x="94" y="230"/>
                  </a:cubicBezTo>
                  <a:cubicBezTo>
                    <a:pt x="74" y="230"/>
                    <a:pt x="74" y="230"/>
                    <a:pt x="74" y="230"/>
                  </a:cubicBezTo>
                  <a:cubicBezTo>
                    <a:pt x="74" y="161"/>
                    <a:pt x="74" y="161"/>
                    <a:pt x="74" y="161"/>
                  </a:cubicBezTo>
                  <a:cubicBezTo>
                    <a:pt x="94" y="161"/>
                    <a:pt x="94" y="161"/>
                    <a:pt x="94" y="161"/>
                  </a:cubicBezTo>
                  <a:cubicBezTo>
                    <a:pt x="108" y="161"/>
                    <a:pt x="120" y="174"/>
                    <a:pt x="120" y="195"/>
                  </a:cubicBezTo>
                  <a:moveTo>
                    <a:pt x="115" y="83"/>
                  </a:moveTo>
                  <a:cubicBezTo>
                    <a:pt x="115" y="98"/>
                    <a:pt x="106" y="111"/>
                    <a:pt x="91" y="111"/>
                  </a:cubicBezTo>
                  <a:cubicBezTo>
                    <a:pt x="74" y="111"/>
                    <a:pt x="74" y="111"/>
                    <a:pt x="74" y="111"/>
                  </a:cubicBezTo>
                  <a:cubicBezTo>
                    <a:pt x="74" y="54"/>
                    <a:pt x="74" y="54"/>
                    <a:pt x="74" y="54"/>
                  </a:cubicBezTo>
                  <a:cubicBezTo>
                    <a:pt x="91" y="54"/>
                    <a:pt x="91" y="54"/>
                    <a:pt x="91" y="54"/>
                  </a:cubicBezTo>
                  <a:cubicBezTo>
                    <a:pt x="106" y="54"/>
                    <a:pt x="115" y="67"/>
                    <a:pt x="115" y="83"/>
                  </a:cubicBezTo>
                  <a:moveTo>
                    <a:pt x="144" y="135"/>
                  </a:moveTo>
                  <a:cubicBezTo>
                    <a:pt x="144" y="134"/>
                    <a:pt x="144" y="134"/>
                    <a:pt x="144" y="134"/>
                  </a:cubicBezTo>
                  <a:cubicBezTo>
                    <a:pt x="175" y="128"/>
                    <a:pt x="189" y="101"/>
                    <a:pt x="189" y="71"/>
                  </a:cubicBezTo>
                  <a:cubicBezTo>
                    <a:pt x="189" y="29"/>
                    <a:pt x="164" y="0"/>
                    <a:pt x="111" y="0"/>
                  </a:cubicBezTo>
                  <a:cubicBezTo>
                    <a:pt x="0" y="0"/>
                    <a:pt x="0" y="0"/>
                    <a:pt x="0" y="0"/>
                  </a:cubicBezTo>
                  <a:cubicBezTo>
                    <a:pt x="0" y="283"/>
                    <a:pt x="0" y="283"/>
                    <a:pt x="0" y="283"/>
                  </a:cubicBezTo>
                  <a:cubicBezTo>
                    <a:pt x="111" y="283"/>
                    <a:pt x="111" y="283"/>
                    <a:pt x="111" y="283"/>
                  </a:cubicBezTo>
                  <a:cubicBezTo>
                    <a:pt x="173" y="283"/>
                    <a:pt x="196" y="249"/>
                    <a:pt x="196" y="200"/>
                  </a:cubicBezTo>
                  <a:cubicBezTo>
                    <a:pt x="196" y="170"/>
                    <a:pt x="181" y="139"/>
                    <a:pt x="144" y="135"/>
                  </a:cubicBezTo>
                  <a:moveTo>
                    <a:pt x="215" y="283"/>
                  </a:moveTo>
                  <a:cubicBezTo>
                    <a:pt x="386" y="283"/>
                    <a:pt x="386" y="283"/>
                    <a:pt x="386" y="283"/>
                  </a:cubicBezTo>
                  <a:cubicBezTo>
                    <a:pt x="386" y="223"/>
                    <a:pt x="386" y="223"/>
                    <a:pt x="386" y="223"/>
                  </a:cubicBezTo>
                  <a:cubicBezTo>
                    <a:pt x="289" y="223"/>
                    <a:pt x="289" y="223"/>
                    <a:pt x="289" y="223"/>
                  </a:cubicBezTo>
                  <a:cubicBezTo>
                    <a:pt x="289" y="167"/>
                    <a:pt x="289" y="167"/>
                    <a:pt x="289" y="167"/>
                  </a:cubicBezTo>
                  <a:cubicBezTo>
                    <a:pt x="377" y="167"/>
                    <a:pt x="377" y="167"/>
                    <a:pt x="377" y="167"/>
                  </a:cubicBezTo>
                  <a:cubicBezTo>
                    <a:pt x="377" y="109"/>
                    <a:pt x="377" y="109"/>
                    <a:pt x="377" y="109"/>
                  </a:cubicBezTo>
                  <a:cubicBezTo>
                    <a:pt x="289" y="109"/>
                    <a:pt x="289" y="109"/>
                    <a:pt x="289" y="109"/>
                  </a:cubicBezTo>
                  <a:cubicBezTo>
                    <a:pt x="289" y="61"/>
                    <a:pt x="289" y="61"/>
                    <a:pt x="289" y="61"/>
                  </a:cubicBezTo>
                  <a:cubicBezTo>
                    <a:pt x="383" y="61"/>
                    <a:pt x="383" y="61"/>
                    <a:pt x="383" y="61"/>
                  </a:cubicBezTo>
                  <a:cubicBezTo>
                    <a:pt x="383" y="0"/>
                    <a:pt x="383" y="0"/>
                    <a:pt x="383" y="0"/>
                  </a:cubicBezTo>
                  <a:cubicBezTo>
                    <a:pt x="215" y="0"/>
                    <a:pt x="215" y="0"/>
                    <a:pt x="215" y="0"/>
                  </a:cubicBezTo>
                  <a:lnTo>
                    <a:pt x="215" y="283"/>
                  </a:lnTo>
                  <a:close/>
                  <a:moveTo>
                    <a:pt x="402" y="506"/>
                  </a:moveTo>
                  <a:cubicBezTo>
                    <a:pt x="402" y="320"/>
                    <a:pt x="402" y="320"/>
                    <a:pt x="402" y="320"/>
                  </a:cubicBezTo>
                  <a:cubicBezTo>
                    <a:pt x="328" y="320"/>
                    <a:pt x="328" y="320"/>
                    <a:pt x="328" y="320"/>
                  </a:cubicBezTo>
                  <a:cubicBezTo>
                    <a:pt x="328" y="524"/>
                    <a:pt x="328" y="524"/>
                    <a:pt x="328" y="524"/>
                  </a:cubicBezTo>
                  <a:cubicBezTo>
                    <a:pt x="328" y="551"/>
                    <a:pt x="320" y="559"/>
                    <a:pt x="306" y="559"/>
                  </a:cubicBezTo>
                  <a:cubicBezTo>
                    <a:pt x="292" y="559"/>
                    <a:pt x="284" y="551"/>
                    <a:pt x="284" y="524"/>
                  </a:cubicBezTo>
                  <a:cubicBezTo>
                    <a:pt x="284" y="320"/>
                    <a:pt x="284" y="320"/>
                    <a:pt x="284" y="320"/>
                  </a:cubicBezTo>
                  <a:cubicBezTo>
                    <a:pt x="210" y="320"/>
                    <a:pt x="210" y="320"/>
                    <a:pt x="210" y="320"/>
                  </a:cubicBezTo>
                  <a:cubicBezTo>
                    <a:pt x="210" y="506"/>
                    <a:pt x="210" y="506"/>
                    <a:pt x="210" y="506"/>
                  </a:cubicBezTo>
                  <a:cubicBezTo>
                    <a:pt x="210" y="585"/>
                    <a:pt x="244" y="609"/>
                    <a:pt x="306" y="609"/>
                  </a:cubicBezTo>
                  <a:cubicBezTo>
                    <a:pt x="368" y="609"/>
                    <a:pt x="402" y="585"/>
                    <a:pt x="402" y="506"/>
                  </a:cubicBezTo>
                  <a:moveTo>
                    <a:pt x="546" y="406"/>
                  </a:moveTo>
                  <a:cubicBezTo>
                    <a:pt x="546" y="426"/>
                    <a:pt x="537" y="440"/>
                    <a:pt x="515" y="440"/>
                  </a:cubicBezTo>
                  <a:cubicBezTo>
                    <a:pt x="501" y="440"/>
                    <a:pt x="501" y="440"/>
                    <a:pt x="501" y="440"/>
                  </a:cubicBezTo>
                  <a:cubicBezTo>
                    <a:pt x="501" y="373"/>
                    <a:pt x="501" y="373"/>
                    <a:pt x="501" y="373"/>
                  </a:cubicBezTo>
                  <a:cubicBezTo>
                    <a:pt x="515" y="373"/>
                    <a:pt x="515" y="373"/>
                    <a:pt x="515" y="373"/>
                  </a:cubicBezTo>
                  <a:cubicBezTo>
                    <a:pt x="537" y="373"/>
                    <a:pt x="546" y="383"/>
                    <a:pt x="546" y="406"/>
                  </a:cubicBezTo>
                  <a:moveTo>
                    <a:pt x="552" y="603"/>
                  </a:moveTo>
                  <a:cubicBezTo>
                    <a:pt x="630" y="603"/>
                    <a:pt x="630" y="603"/>
                    <a:pt x="630" y="603"/>
                  </a:cubicBezTo>
                  <a:cubicBezTo>
                    <a:pt x="630" y="599"/>
                    <a:pt x="630" y="599"/>
                    <a:pt x="630" y="599"/>
                  </a:cubicBezTo>
                  <a:cubicBezTo>
                    <a:pt x="625" y="597"/>
                    <a:pt x="624" y="593"/>
                    <a:pt x="622" y="590"/>
                  </a:cubicBezTo>
                  <a:cubicBezTo>
                    <a:pt x="618" y="585"/>
                    <a:pt x="618" y="566"/>
                    <a:pt x="618" y="551"/>
                  </a:cubicBezTo>
                  <a:cubicBezTo>
                    <a:pt x="618" y="527"/>
                    <a:pt x="618" y="527"/>
                    <a:pt x="618" y="527"/>
                  </a:cubicBezTo>
                  <a:cubicBezTo>
                    <a:pt x="618" y="489"/>
                    <a:pt x="607" y="467"/>
                    <a:pt x="572" y="463"/>
                  </a:cubicBezTo>
                  <a:cubicBezTo>
                    <a:pt x="572" y="463"/>
                    <a:pt x="572" y="463"/>
                    <a:pt x="572" y="463"/>
                  </a:cubicBezTo>
                  <a:cubicBezTo>
                    <a:pt x="605" y="458"/>
                    <a:pt x="620" y="433"/>
                    <a:pt x="620" y="395"/>
                  </a:cubicBezTo>
                  <a:cubicBezTo>
                    <a:pt x="620" y="352"/>
                    <a:pt x="599" y="320"/>
                    <a:pt x="542" y="320"/>
                  </a:cubicBezTo>
                  <a:cubicBezTo>
                    <a:pt x="427" y="320"/>
                    <a:pt x="427" y="320"/>
                    <a:pt x="427" y="320"/>
                  </a:cubicBezTo>
                  <a:cubicBezTo>
                    <a:pt x="427" y="603"/>
                    <a:pt x="427" y="603"/>
                    <a:pt x="427" y="603"/>
                  </a:cubicBezTo>
                  <a:cubicBezTo>
                    <a:pt x="501" y="603"/>
                    <a:pt x="501" y="603"/>
                    <a:pt x="501" y="603"/>
                  </a:cubicBezTo>
                  <a:cubicBezTo>
                    <a:pt x="501" y="490"/>
                    <a:pt x="501" y="490"/>
                    <a:pt x="501" y="490"/>
                  </a:cubicBezTo>
                  <a:cubicBezTo>
                    <a:pt x="520" y="490"/>
                    <a:pt x="520" y="490"/>
                    <a:pt x="520" y="490"/>
                  </a:cubicBezTo>
                  <a:cubicBezTo>
                    <a:pt x="538" y="490"/>
                    <a:pt x="544" y="498"/>
                    <a:pt x="544" y="530"/>
                  </a:cubicBezTo>
                  <a:cubicBezTo>
                    <a:pt x="544" y="549"/>
                    <a:pt x="544" y="549"/>
                    <a:pt x="544" y="549"/>
                  </a:cubicBezTo>
                  <a:cubicBezTo>
                    <a:pt x="544" y="561"/>
                    <a:pt x="544" y="588"/>
                    <a:pt x="552" y="603"/>
                  </a:cubicBezTo>
                  <a:moveTo>
                    <a:pt x="645" y="603"/>
                  </a:moveTo>
                  <a:cubicBezTo>
                    <a:pt x="817" y="603"/>
                    <a:pt x="817" y="603"/>
                    <a:pt x="817" y="603"/>
                  </a:cubicBezTo>
                  <a:cubicBezTo>
                    <a:pt x="817" y="543"/>
                    <a:pt x="817" y="543"/>
                    <a:pt x="817" y="543"/>
                  </a:cubicBezTo>
                  <a:cubicBezTo>
                    <a:pt x="719" y="543"/>
                    <a:pt x="719" y="543"/>
                    <a:pt x="719" y="543"/>
                  </a:cubicBezTo>
                  <a:cubicBezTo>
                    <a:pt x="719" y="486"/>
                    <a:pt x="719" y="486"/>
                    <a:pt x="719" y="486"/>
                  </a:cubicBezTo>
                  <a:cubicBezTo>
                    <a:pt x="807" y="486"/>
                    <a:pt x="807" y="486"/>
                    <a:pt x="807" y="486"/>
                  </a:cubicBezTo>
                  <a:cubicBezTo>
                    <a:pt x="807" y="429"/>
                    <a:pt x="807" y="429"/>
                    <a:pt x="807" y="429"/>
                  </a:cubicBezTo>
                  <a:cubicBezTo>
                    <a:pt x="719" y="429"/>
                    <a:pt x="719" y="429"/>
                    <a:pt x="719" y="429"/>
                  </a:cubicBezTo>
                  <a:cubicBezTo>
                    <a:pt x="719" y="380"/>
                    <a:pt x="719" y="380"/>
                    <a:pt x="719" y="380"/>
                  </a:cubicBezTo>
                  <a:cubicBezTo>
                    <a:pt x="813" y="380"/>
                    <a:pt x="813" y="380"/>
                    <a:pt x="813" y="380"/>
                  </a:cubicBezTo>
                  <a:cubicBezTo>
                    <a:pt x="813" y="320"/>
                    <a:pt x="813" y="320"/>
                    <a:pt x="813" y="320"/>
                  </a:cubicBezTo>
                  <a:cubicBezTo>
                    <a:pt x="645" y="320"/>
                    <a:pt x="645" y="320"/>
                    <a:pt x="645" y="320"/>
                  </a:cubicBezTo>
                  <a:lnTo>
                    <a:pt x="645" y="603"/>
                  </a:lnTo>
                  <a:close/>
                  <a:moveTo>
                    <a:pt x="840" y="603"/>
                  </a:moveTo>
                  <a:cubicBezTo>
                    <a:pt x="907" y="603"/>
                    <a:pt x="907" y="603"/>
                    <a:pt x="907" y="603"/>
                  </a:cubicBezTo>
                  <a:cubicBezTo>
                    <a:pt x="907" y="525"/>
                    <a:pt x="907" y="525"/>
                    <a:pt x="907" y="525"/>
                  </a:cubicBezTo>
                  <a:cubicBezTo>
                    <a:pt x="840" y="525"/>
                    <a:pt x="840" y="525"/>
                    <a:pt x="840" y="525"/>
                  </a:cubicBezTo>
                  <a:lnTo>
                    <a:pt x="840" y="60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
          <p:cNvSpPr txBox="1"/>
          <p:nvPr>
            <p:ph type="title"/>
          </p:nvPr>
        </p:nvSpPr>
        <p:spPr>
          <a:xfrm>
            <a:off x="404787" y="382819"/>
            <a:ext cx="11382428" cy="344391"/>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SUMMARY OF METHODOLOGY </a:t>
            </a:r>
            <a:endParaRPr/>
          </a:p>
        </p:txBody>
      </p:sp>
      <p:sp>
        <p:nvSpPr>
          <p:cNvPr id="447" name="Google Shape;447;p5"/>
          <p:cNvSpPr txBox="1"/>
          <p:nvPr>
            <p:ph idx="4" type="body"/>
          </p:nvPr>
        </p:nvSpPr>
        <p:spPr>
          <a:xfrm>
            <a:off x="407369" y="1109814"/>
            <a:ext cx="6002672" cy="307776"/>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2"/>
              </a:buClr>
              <a:buSzPts val="1900"/>
              <a:buNone/>
            </a:pPr>
            <a:r>
              <a:rPr lang="en-GB"/>
              <a:t>We approached the study as detailed below;</a:t>
            </a:r>
            <a:endParaRPr/>
          </a:p>
        </p:txBody>
      </p:sp>
      <p:graphicFrame>
        <p:nvGraphicFramePr>
          <p:cNvPr id="448" name="Google Shape;448;p5"/>
          <p:cNvGraphicFramePr/>
          <p:nvPr/>
        </p:nvGraphicFramePr>
        <p:xfrm>
          <a:off x="404814" y="1676400"/>
          <a:ext cx="3000000" cy="3000000"/>
        </p:xfrm>
        <a:graphic>
          <a:graphicData uri="http://schemas.openxmlformats.org/drawingml/2006/table">
            <a:tbl>
              <a:tblPr bandRow="1" firstRow="1">
                <a:noFill/>
                <a:tableStyleId>{513ABFDD-5016-44B8-A10F-9AD24FD47731}</a:tableStyleId>
              </a:tblPr>
              <a:tblGrid>
                <a:gridCol w="1658750"/>
                <a:gridCol w="4343925"/>
              </a:tblGrid>
              <a:tr h="547450">
                <a:tc>
                  <a:txBody>
                    <a:bodyPr/>
                    <a:lstStyle/>
                    <a:p>
                      <a:pPr indent="0" lvl="0" marL="0" marR="0" rtl="0" algn="l">
                        <a:spcBef>
                          <a:spcPts val="0"/>
                        </a:spcBef>
                        <a:spcAft>
                          <a:spcPts val="0"/>
                        </a:spcAft>
                        <a:buNone/>
                      </a:pPr>
                      <a:r>
                        <a:rPr lang="en-GB" sz="1200" u="none" cap="none" strike="noStrike"/>
                        <a:t>Strategy </a:t>
                      </a:r>
                      <a:endParaRPr sz="1200"/>
                    </a:p>
                  </a:txBody>
                  <a:tcPr marT="45725" marB="45725" marR="182875" marL="182875" anchor="ctr">
                    <a:solidFill>
                      <a:schemeClr val="lt2"/>
                    </a:solidFill>
                  </a:tcPr>
                </a:tc>
                <a:tc>
                  <a:txBody>
                    <a:bodyPr/>
                    <a:lstStyle/>
                    <a:p>
                      <a:pPr indent="0" lvl="0" marL="0" marR="0" rtl="0" algn="l">
                        <a:spcBef>
                          <a:spcPts val="0"/>
                        </a:spcBef>
                        <a:spcAft>
                          <a:spcPts val="0"/>
                        </a:spcAft>
                        <a:buNone/>
                      </a:pPr>
                      <a:r>
                        <a:rPr lang="en-GB" sz="1200"/>
                        <a:t>Case Study </a:t>
                      </a:r>
                      <a:endParaRPr sz="1200"/>
                    </a:p>
                  </a:txBody>
                  <a:tcPr marT="45725" marB="45725" marR="182875" marL="182875" anchor="ctr">
                    <a:solidFill>
                      <a:schemeClr val="lt2"/>
                    </a:solidFill>
                  </a:tcPr>
                </a:tc>
              </a:tr>
              <a:tr h="733325">
                <a:tc>
                  <a:txBody>
                    <a:bodyPr/>
                    <a:lstStyle/>
                    <a:p>
                      <a:pPr indent="0" lvl="0" marL="0" marR="0" rtl="0" algn="l">
                        <a:spcBef>
                          <a:spcPts val="0"/>
                        </a:spcBef>
                        <a:spcAft>
                          <a:spcPts val="0"/>
                        </a:spcAft>
                        <a:buNone/>
                      </a:pPr>
                      <a:r>
                        <a:rPr b="1" lang="en-GB" sz="1200"/>
                        <a:t>Data Collection Technique </a:t>
                      </a:r>
                      <a:endParaRPr b="1" sz="1200"/>
                    </a:p>
                  </a:txBody>
                  <a:tcPr marT="91450" marB="91450" marR="182875" marL="182875" anchor="ctr"/>
                </a:tc>
                <a:tc>
                  <a:txBody>
                    <a:bodyPr/>
                    <a:lstStyle/>
                    <a:p>
                      <a:pPr indent="0" lvl="0" marL="0" marR="0" rtl="0" algn="l">
                        <a:spcBef>
                          <a:spcPts val="0"/>
                        </a:spcBef>
                        <a:spcAft>
                          <a:spcPts val="0"/>
                        </a:spcAft>
                        <a:buNone/>
                      </a:pPr>
                      <a:r>
                        <a:rPr lang="en-GB" sz="1200"/>
                        <a:t>Primary: Online Focus Group Discussions via MS Teams</a:t>
                      </a:r>
                      <a:endParaRPr/>
                    </a:p>
                    <a:p>
                      <a:pPr indent="0" lvl="0" marL="0" marR="0" rtl="0" algn="l">
                        <a:spcBef>
                          <a:spcPts val="0"/>
                        </a:spcBef>
                        <a:spcAft>
                          <a:spcPts val="0"/>
                        </a:spcAft>
                        <a:buNone/>
                      </a:pPr>
                      <a:r>
                        <a:rPr lang="en-GB" sz="1200"/>
                        <a:t>Secondary: Quantitative Profiling of Consumers  </a:t>
                      </a:r>
                      <a:endParaRPr sz="1200"/>
                    </a:p>
                  </a:txBody>
                  <a:tcPr marT="91450" marB="91450" marR="182875" marL="182875" anchor="ctr"/>
                </a:tc>
              </a:tr>
              <a:tr h="977775">
                <a:tc>
                  <a:txBody>
                    <a:bodyPr/>
                    <a:lstStyle/>
                    <a:p>
                      <a:pPr indent="0" lvl="0" marL="0" marR="0" rtl="0" algn="l">
                        <a:spcBef>
                          <a:spcPts val="0"/>
                        </a:spcBef>
                        <a:spcAft>
                          <a:spcPts val="0"/>
                        </a:spcAft>
                        <a:buNone/>
                      </a:pPr>
                      <a:r>
                        <a:rPr b="1" lang="en-GB" sz="1200"/>
                        <a:t>Target Group </a:t>
                      </a:r>
                      <a:endParaRPr b="1" sz="1200"/>
                    </a:p>
                  </a:txBody>
                  <a:tcPr marT="91450" marB="91450" marR="182875" marL="182875" anchor="ctr"/>
                </a:tc>
                <a:tc>
                  <a:txBody>
                    <a:bodyPr/>
                    <a:lstStyle/>
                    <a:p>
                      <a:pPr indent="-171450" lvl="0" marL="171450" marR="0" rtl="0" algn="l">
                        <a:spcBef>
                          <a:spcPts val="0"/>
                        </a:spcBef>
                        <a:spcAft>
                          <a:spcPts val="0"/>
                        </a:spcAft>
                        <a:buClr>
                          <a:schemeClr val="dk1"/>
                        </a:buClr>
                        <a:buSzPts val="1200"/>
                        <a:buFont typeface="Arial"/>
                        <a:buChar char="•"/>
                      </a:pPr>
                      <a:r>
                        <a:rPr lang="en-GB" sz="1200"/>
                        <a:t>Age:18-44 Years</a:t>
                      </a:r>
                      <a:endParaRPr/>
                    </a:p>
                    <a:p>
                      <a:pPr indent="-171450" lvl="0" marL="171450" marR="0" rtl="0" algn="l">
                        <a:spcBef>
                          <a:spcPts val="0"/>
                        </a:spcBef>
                        <a:spcAft>
                          <a:spcPts val="0"/>
                        </a:spcAft>
                        <a:buClr>
                          <a:schemeClr val="dk1"/>
                        </a:buClr>
                        <a:buSzPts val="1200"/>
                        <a:buFont typeface="Arial"/>
                        <a:buChar char="•"/>
                      </a:pPr>
                      <a:r>
                        <a:rPr lang="en-GB" sz="1200"/>
                        <a:t>Gender: Male &amp; Female</a:t>
                      </a:r>
                      <a:endParaRPr/>
                    </a:p>
                    <a:p>
                      <a:pPr indent="-171450" lvl="0" marL="171450" marR="0" rtl="0" algn="l">
                        <a:spcBef>
                          <a:spcPts val="0"/>
                        </a:spcBef>
                        <a:spcAft>
                          <a:spcPts val="0"/>
                        </a:spcAft>
                        <a:buClr>
                          <a:schemeClr val="dk1"/>
                        </a:buClr>
                        <a:buSzPts val="1200"/>
                        <a:buFont typeface="Arial"/>
                        <a:buChar char="•"/>
                      </a:pPr>
                      <a:r>
                        <a:rPr lang="en-GB" sz="1200"/>
                        <a:t>Users of Oral Nicotine Pouches</a:t>
                      </a:r>
                      <a:endParaRPr sz="1200"/>
                    </a:p>
                  </a:txBody>
                  <a:tcPr marT="91450" marB="91450" marR="182875" marL="182875" anchor="ctr"/>
                </a:tc>
              </a:tr>
              <a:tr h="733325">
                <a:tc>
                  <a:txBody>
                    <a:bodyPr/>
                    <a:lstStyle/>
                    <a:p>
                      <a:pPr indent="0" lvl="0" marL="0" marR="0" rtl="0" algn="l">
                        <a:spcBef>
                          <a:spcPts val="0"/>
                        </a:spcBef>
                        <a:spcAft>
                          <a:spcPts val="0"/>
                        </a:spcAft>
                        <a:buNone/>
                      </a:pPr>
                      <a:r>
                        <a:rPr b="1" lang="en-GB" sz="1200"/>
                        <a:t>Total number of participants </a:t>
                      </a:r>
                      <a:endParaRPr b="1" sz="1200"/>
                    </a:p>
                  </a:txBody>
                  <a:tcPr marT="91450" marB="91450" marR="182875" marL="182875" anchor="ctr"/>
                </a:tc>
                <a:tc>
                  <a:txBody>
                    <a:bodyPr/>
                    <a:lstStyle/>
                    <a:p>
                      <a:pPr indent="0" lvl="0" marL="0" marR="0" rtl="0" algn="l">
                        <a:spcBef>
                          <a:spcPts val="0"/>
                        </a:spcBef>
                        <a:spcAft>
                          <a:spcPts val="0"/>
                        </a:spcAft>
                        <a:buNone/>
                      </a:pPr>
                      <a:r>
                        <a:rPr lang="en-GB" sz="1200"/>
                        <a:t>64</a:t>
                      </a:r>
                      <a:endParaRPr sz="1200"/>
                    </a:p>
                  </a:txBody>
                  <a:tcPr marT="91450" marB="91450" marR="182875" marL="182875" anchor="ctr"/>
                </a:tc>
              </a:tr>
              <a:tr h="488900">
                <a:tc>
                  <a:txBody>
                    <a:bodyPr/>
                    <a:lstStyle/>
                    <a:p>
                      <a:pPr indent="0" lvl="0" marL="0" marR="0" rtl="0" algn="l">
                        <a:spcBef>
                          <a:spcPts val="0"/>
                        </a:spcBef>
                        <a:spcAft>
                          <a:spcPts val="0"/>
                        </a:spcAft>
                        <a:buNone/>
                      </a:pPr>
                      <a:r>
                        <a:rPr b="1" lang="en-GB" sz="1200"/>
                        <a:t>Study Location </a:t>
                      </a:r>
                      <a:endParaRPr b="1" sz="1200"/>
                    </a:p>
                  </a:txBody>
                  <a:tcPr marT="91450" marB="91450" marR="182875" marL="182875" anchor="ctr"/>
                </a:tc>
                <a:tc>
                  <a:txBody>
                    <a:bodyPr/>
                    <a:lstStyle/>
                    <a:p>
                      <a:pPr indent="0" lvl="0" marL="0" marR="0" rtl="0" algn="l">
                        <a:spcBef>
                          <a:spcPts val="0"/>
                        </a:spcBef>
                        <a:spcAft>
                          <a:spcPts val="0"/>
                        </a:spcAft>
                        <a:buNone/>
                      </a:pPr>
                      <a:r>
                        <a:rPr lang="en-GB" sz="1200"/>
                        <a:t>Kenya </a:t>
                      </a:r>
                      <a:endParaRPr sz="1200"/>
                    </a:p>
                  </a:txBody>
                  <a:tcPr marT="91450" marB="91450" marR="182875" marL="182875" anchor="ctr"/>
                </a:tc>
              </a:tr>
            </a:tbl>
          </a:graphicData>
        </a:graphic>
      </p:graphicFrame>
      <p:pic>
        <p:nvPicPr>
          <p:cNvPr id="449" name="Google Shape;449;p5"/>
          <p:cNvPicPr preferRelativeResize="0"/>
          <p:nvPr>
            <p:ph idx="2" type="pic"/>
          </p:nvPr>
        </p:nvPicPr>
        <p:blipFill rotWithShape="1">
          <a:blip r:embed="rId3">
            <a:alphaModFix/>
          </a:blip>
          <a:srcRect b="0" l="0" r="0" t="0"/>
          <a:stretch/>
        </p:blipFill>
        <p:spPr>
          <a:xfrm>
            <a:off x="6725920" y="1109815"/>
            <a:ext cx="5466080" cy="4897151"/>
          </a:xfrm>
          <a:prstGeom prst="rect">
            <a:avLst/>
          </a:prstGeom>
          <a:solidFill>
            <a:srgbClr val="25728E"/>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3" name="Shape 453"/>
        <p:cNvGrpSpPr/>
        <p:nvPr/>
      </p:nvGrpSpPr>
      <p:grpSpPr>
        <a:xfrm>
          <a:off x="0" y="0"/>
          <a:ext cx="0" cy="0"/>
          <a:chOff x="0" y="0"/>
          <a:chExt cx="0" cy="0"/>
        </a:xfrm>
      </p:grpSpPr>
      <p:sp>
        <p:nvSpPr>
          <p:cNvPr id="454" name="Google Shape;454;p6"/>
          <p:cNvSpPr txBox="1"/>
          <p:nvPr/>
        </p:nvSpPr>
        <p:spPr>
          <a:xfrm>
            <a:off x="2376885" y="2492896"/>
            <a:ext cx="7438231" cy="129698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10000"/>
              <a:buFont typeface="Arial"/>
              <a:buNone/>
            </a:pPr>
            <a:r>
              <a:rPr b="0" lang="en-GB" sz="10000">
                <a:solidFill>
                  <a:schemeClr val="lt1"/>
                </a:solidFill>
                <a:latin typeface="Arial Black"/>
                <a:ea typeface="Arial Black"/>
                <a:cs typeface="Arial Black"/>
                <a:sym typeface="Arial Black"/>
              </a:rPr>
              <a:t>Findings</a:t>
            </a:r>
            <a:endParaRPr b="0" sz="10000">
              <a:solidFill>
                <a:schemeClr val="lt1"/>
              </a:solidFill>
              <a:latin typeface="Arial Black"/>
              <a:ea typeface="Arial Black"/>
              <a:cs typeface="Arial Black"/>
              <a:sym typeface="Arial Black"/>
            </a:endParaRPr>
          </a:p>
        </p:txBody>
      </p:sp>
      <p:cxnSp>
        <p:nvCxnSpPr>
          <p:cNvPr id="455" name="Google Shape;455;p6"/>
          <p:cNvCxnSpPr/>
          <p:nvPr/>
        </p:nvCxnSpPr>
        <p:spPr>
          <a:xfrm>
            <a:off x="4002881" y="2485231"/>
            <a:ext cx="4186238" cy="0"/>
          </a:xfrm>
          <a:prstGeom prst="straightConnector1">
            <a:avLst/>
          </a:prstGeom>
          <a:noFill/>
          <a:ln cap="flat" cmpd="sng" w="22225">
            <a:solidFill>
              <a:schemeClr val="lt1"/>
            </a:solidFill>
            <a:prstDash val="solid"/>
            <a:miter lim="800000"/>
            <a:headEnd len="sm" w="sm" type="none"/>
            <a:tailEnd len="sm" w="sm" type="none"/>
          </a:ln>
        </p:spPr>
      </p:cxnSp>
      <p:cxnSp>
        <p:nvCxnSpPr>
          <p:cNvPr id="456" name="Google Shape;456;p6"/>
          <p:cNvCxnSpPr/>
          <p:nvPr/>
        </p:nvCxnSpPr>
        <p:spPr>
          <a:xfrm>
            <a:off x="4002881" y="4114006"/>
            <a:ext cx="4186238" cy="0"/>
          </a:xfrm>
          <a:prstGeom prst="straightConnector1">
            <a:avLst/>
          </a:prstGeom>
          <a:noFill/>
          <a:ln cap="flat" cmpd="sng" w="22225">
            <a:solidFill>
              <a:schemeClr val="lt1"/>
            </a:solidFill>
            <a:prstDash val="solid"/>
            <a:miter lim="800000"/>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0" name="Shape 460"/>
        <p:cNvGrpSpPr/>
        <p:nvPr/>
      </p:nvGrpSpPr>
      <p:grpSpPr>
        <a:xfrm>
          <a:off x="0" y="0"/>
          <a:ext cx="0" cy="0"/>
          <a:chOff x="0" y="0"/>
          <a:chExt cx="0" cy="0"/>
        </a:xfrm>
      </p:grpSpPr>
      <p:sp>
        <p:nvSpPr>
          <p:cNvPr id="461" name="Google Shape;461;p7"/>
          <p:cNvSpPr txBox="1"/>
          <p:nvPr>
            <p:ph type="title"/>
          </p:nvPr>
        </p:nvSpPr>
        <p:spPr>
          <a:xfrm>
            <a:off x="459208" y="546021"/>
            <a:ext cx="9040392" cy="1495346"/>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1"/>
              </a:buClr>
              <a:buSzPts val="6000"/>
              <a:buFont typeface="Arial Black"/>
              <a:buNone/>
            </a:pPr>
            <a:r>
              <a:rPr lang="en-GB" sz="6000"/>
              <a:t>TRADITIONAL TOBACCO PRODUCTS</a:t>
            </a:r>
            <a:endParaRPr sz="6000"/>
          </a:p>
        </p:txBody>
      </p:sp>
      <p:sp>
        <p:nvSpPr>
          <p:cNvPr id="462" name="Google Shape;462;p7"/>
          <p:cNvSpPr txBox="1"/>
          <p:nvPr>
            <p:ph idx="1" type="body"/>
          </p:nvPr>
        </p:nvSpPr>
        <p:spPr>
          <a:xfrm>
            <a:off x="452218" y="2816934"/>
            <a:ext cx="7551996" cy="369333"/>
          </a:xfrm>
          <a:prstGeom prst="rect">
            <a:avLst/>
          </a:prstGeom>
          <a:noFill/>
          <a:ln>
            <a:noFill/>
          </a:ln>
        </p:spPr>
        <p:txBody>
          <a:bodyPr anchorCtr="0" anchor="t" bIns="0" lIns="0" spcFirstLastPara="1" rIns="180000" wrap="square" tIns="0">
            <a:noAutofit/>
          </a:bodyPr>
          <a:lstStyle/>
          <a:p>
            <a:pPr indent="0" lvl="0" marL="0" rtl="0" algn="l">
              <a:lnSpc>
                <a:spcPct val="100000"/>
              </a:lnSpc>
              <a:spcBef>
                <a:spcPts val="0"/>
              </a:spcBef>
              <a:spcAft>
                <a:spcPts val="0"/>
              </a:spcAft>
              <a:buClr>
                <a:schemeClr val="lt1"/>
              </a:buClr>
              <a:buSzPts val="2300"/>
              <a:buNone/>
            </a:pPr>
            <a:r>
              <a:rPr lang="en-GB"/>
              <a:t>Usage behaviour</a:t>
            </a:r>
            <a:endParaRPr/>
          </a:p>
        </p:txBody>
      </p:sp>
      <p:sp>
        <p:nvSpPr>
          <p:cNvPr id="463" name="Google Shape;463;p7"/>
          <p:cNvSpPr txBox="1"/>
          <p:nvPr>
            <p:ph idx="2" type="body"/>
          </p:nvPr>
        </p:nvSpPr>
        <p:spPr>
          <a:xfrm>
            <a:off x="9828893" y="3289"/>
            <a:ext cx="2047569" cy="441659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28600"/>
              <a:buNone/>
            </a:pPr>
            <a:r>
              <a:rPr lang="en-GB"/>
              <a:t>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8"/>
          <p:cNvSpPr txBox="1"/>
          <p:nvPr>
            <p:ph idx="1" type="body"/>
          </p:nvPr>
        </p:nvSpPr>
        <p:spPr>
          <a:xfrm>
            <a:off x="400050" y="4026244"/>
            <a:ext cx="3587109" cy="1649205"/>
          </a:xfrm>
          <a:prstGeom prst="rect">
            <a:avLst/>
          </a:prstGeom>
          <a:noFill/>
          <a:ln>
            <a:noFill/>
          </a:ln>
        </p:spPr>
        <p:txBody>
          <a:bodyPr anchorCtr="0" anchor="t" bIns="0" lIns="0" spcFirstLastPara="1" rIns="0" wrap="square" tIns="0">
            <a:noAutofit/>
          </a:bodyPr>
          <a:lstStyle/>
          <a:p>
            <a:pPr indent="-171446" lvl="0" marL="171446" rtl="0" algn="l">
              <a:lnSpc>
                <a:spcPct val="100000"/>
              </a:lnSpc>
              <a:spcBef>
                <a:spcPts val="0"/>
              </a:spcBef>
              <a:spcAft>
                <a:spcPts val="0"/>
              </a:spcAft>
              <a:buClr>
                <a:schemeClr val="dk1"/>
              </a:buClr>
              <a:buSzPts val="1400"/>
              <a:buChar char="•"/>
            </a:pPr>
            <a:r>
              <a:rPr lang="en-GB" sz="1400"/>
              <a:t>Manufactured cigarettes </a:t>
            </a:r>
            <a:endParaRPr/>
          </a:p>
          <a:p>
            <a:pPr indent="-82546" lvl="0" marL="171446" rtl="0" algn="l">
              <a:lnSpc>
                <a:spcPct val="100000"/>
              </a:lnSpc>
              <a:spcBef>
                <a:spcPts val="600"/>
              </a:spcBef>
              <a:spcAft>
                <a:spcPts val="0"/>
              </a:spcAft>
              <a:buClr>
                <a:schemeClr val="dk1"/>
              </a:buClr>
              <a:buSzPts val="1400"/>
              <a:buNone/>
            </a:pPr>
            <a:r>
              <a:t/>
            </a:r>
            <a:endParaRPr sz="1400"/>
          </a:p>
        </p:txBody>
      </p:sp>
      <p:sp>
        <p:nvSpPr>
          <p:cNvPr id="469" name="Google Shape;469;p8"/>
          <p:cNvSpPr txBox="1"/>
          <p:nvPr>
            <p:ph idx="2" type="body"/>
          </p:nvPr>
        </p:nvSpPr>
        <p:spPr>
          <a:xfrm>
            <a:off x="4338044" y="4026244"/>
            <a:ext cx="3587109" cy="1649205"/>
          </a:xfrm>
          <a:prstGeom prst="rect">
            <a:avLst/>
          </a:prstGeom>
          <a:noFill/>
          <a:ln>
            <a:noFill/>
          </a:ln>
        </p:spPr>
        <p:txBody>
          <a:bodyPr anchorCtr="0" anchor="t" bIns="0" lIns="0" spcFirstLastPara="1" rIns="0" wrap="square" tIns="0">
            <a:noAutofit/>
          </a:bodyPr>
          <a:lstStyle/>
          <a:p>
            <a:pPr indent="-171446" lvl="0" marL="171446" rtl="0" algn="l">
              <a:lnSpc>
                <a:spcPct val="100000"/>
              </a:lnSpc>
              <a:spcBef>
                <a:spcPts val="0"/>
              </a:spcBef>
              <a:spcAft>
                <a:spcPts val="0"/>
              </a:spcAft>
              <a:buClr>
                <a:schemeClr val="dk1"/>
              </a:buClr>
              <a:buSzPts val="1400"/>
              <a:buChar char="•"/>
            </a:pPr>
            <a:r>
              <a:rPr lang="en-GB" sz="1400"/>
              <a:t>Hand-rolled cigarettes</a:t>
            </a:r>
            <a:endParaRPr/>
          </a:p>
        </p:txBody>
      </p:sp>
      <p:sp>
        <p:nvSpPr>
          <p:cNvPr id="470" name="Google Shape;470;p8"/>
          <p:cNvSpPr txBox="1"/>
          <p:nvPr>
            <p:ph type="title"/>
          </p:nvPr>
        </p:nvSpPr>
        <p:spPr>
          <a:xfrm>
            <a:off x="404787" y="382819"/>
            <a:ext cx="11382428" cy="590931"/>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400"/>
              <a:buFont typeface="Arial"/>
              <a:buNone/>
            </a:pPr>
            <a:r>
              <a:rPr lang="en-GB" sz="2400"/>
              <a:t>TRADITIONAL TOBACCO PRODUCTS STILL PREVALENT – DRIVEN BY THE CURRENT BAN OF SOME ORAL NICOTINE PRODUCTS</a:t>
            </a:r>
            <a:endParaRPr/>
          </a:p>
        </p:txBody>
      </p:sp>
      <p:sp>
        <p:nvSpPr>
          <p:cNvPr id="471" name="Google Shape;471;p8"/>
          <p:cNvSpPr txBox="1"/>
          <p:nvPr>
            <p:ph idx="4" type="body"/>
          </p:nvPr>
        </p:nvSpPr>
        <p:spPr>
          <a:xfrm>
            <a:off x="399866" y="1182551"/>
            <a:ext cx="11392287" cy="553998"/>
          </a:xfrm>
          <a:prstGeom prst="rect">
            <a:avLst/>
          </a:prstGeom>
          <a:noFill/>
          <a:ln>
            <a:noFill/>
          </a:ln>
        </p:spPr>
        <p:txBody>
          <a:bodyPr anchorCtr="0" anchor="t" bIns="0" lIns="0" spcFirstLastPara="1" rIns="108000" wrap="square" tIns="0">
            <a:spAutoFit/>
          </a:bodyPr>
          <a:lstStyle/>
          <a:p>
            <a:pPr indent="0" lvl="0" marL="0" rtl="0" algn="l">
              <a:lnSpc>
                <a:spcPct val="100000"/>
              </a:lnSpc>
              <a:spcBef>
                <a:spcPts val="0"/>
              </a:spcBef>
              <a:spcAft>
                <a:spcPts val="0"/>
              </a:spcAft>
              <a:buClr>
                <a:schemeClr val="dk2"/>
              </a:buClr>
              <a:buSzPts val="1800"/>
              <a:buNone/>
            </a:pPr>
            <a:r>
              <a:rPr lang="en-GB"/>
              <a:t>People occasionally use these products when they face financial difficulties and have to fulfil their need for nicotine stimulation</a:t>
            </a:r>
            <a:endParaRPr/>
          </a:p>
        </p:txBody>
      </p:sp>
      <p:sp>
        <p:nvSpPr>
          <p:cNvPr id="472" name="Google Shape;472;p8"/>
          <p:cNvSpPr txBox="1"/>
          <p:nvPr>
            <p:ph idx="5" type="body"/>
          </p:nvPr>
        </p:nvSpPr>
        <p:spPr>
          <a:xfrm>
            <a:off x="400050" y="2011147"/>
            <a:ext cx="3587109" cy="679418"/>
          </a:xfrm>
          <a:prstGeom prst="rect">
            <a:avLst/>
          </a:prstGeom>
          <a:solidFill>
            <a:schemeClr val="lt2"/>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USAGE TIER 1</a:t>
            </a:r>
            <a:endParaRPr/>
          </a:p>
        </p:txBody>
      </p:sp>
      <p:sp>
        <p:nvSpPr>
          <p:cNvPr id="473" name="Google Shape;473;p8"/>
          <p:cNvSpPr txBox="1"/>
          <p:nvPr>
            <p:ph idx="6" type="body"/>
          </p:nvPr>
        </p:nvSpPr>
        <p:spPr>
          <a:xfrm>
            <a:off x="4338044" y="2011147"/>
            <a:ext cx="3587109" cy="679418"/>
          </a:xfrm>
          <a:prstGeom prst="rect">
            <a:avLst/>
          </a:prstGeom>
          <a:solidFill>
            <a:schemeClr val="dk2"/>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USAGE TIER 2</a:t>
            </a:r>
            <a:endParaRPr/>
          </a:p>
        </p:txBody>
      </p:sp>
      <p:sp>
        <p:nvSpPr>
          <p:cNvPr id="474" name="Google Shape;474;p8"/>
          <p:cNvSpPr txBox="1"/>
          <p:nvPr>
            <p:ph idx="7" type="body"/>
          </p:nvPr>
        </p:nvSpPr>
        <p:spPr>
          <a:xfrm>
            <a:off x="8276041" y="4024797"/>
            <a:ext cx="1953810" cy="1080604"/>
          </a:xfrm>
          <a:prstGeom prst="rect">
            <a:avLst/>
          </a:prstGeom>
          <a:noFill/>
          <a:ln>
            <a:noFill/>
          </a:ln>
        </p:spPr>
        <p:txBody>
          <a:bodyPr anchorCtr="0" anchor="t" bIns="0" lIns="0" spcFirstLastPara="1" rIns="0" wrap="square" tIns="0">
            <a:noAutofit/>
          </a:bodyPr>
          <a:lstStyle/>
          <a:p>
            <a:pPr indent="-171446" lvl="0" marL="171446" rtl="0" algn="l">
              <a:lnSpc>
                <a:spcPct val="100000"/>
              </a:lnSpc>
              <a:spcBef>
                <a:spcPts val="0"/>
              </a:spcBef>
              <a:spcAft>
                <a:spcPts val="0"/>
              </a:spcAft>
              <a:buClr>
                <a:schemeClr val="dk1"/>
              </a:buClr>
              <a:buSzPts val="1400"/>
              <a:buChar char="•"/>
            </a:pPr>
            <a:r>
              <a:rPr lang="en-GB" sz="1400"/>
              <a:t>Normally wrapped in dried banana leaf</a:t>
            </a:r>
            <a:endParaRPr/>
          </a:p>
          <a:p>
            <a:pPr indent="-171446" lvl="0" marL="171446" rtl="0" algn="l">
              <a:lnSpc>
                <a:spcPct val="100000"/>
              </a:lnSpc>
              <a:spcBef>
                <a:spcPts val="600"/>
              </a:spcBef>
              <a:spcAft>
                <a:spcPts val="0"/>
              </a:spcAft>
              <a:buClr>
                <a:schemeClr val="dk1"/>
              </a:buClr>
              <a:buSzPts val="1400"/>
              <a:buChar char="•"/>
            </a:pPr>
            <a:r>
              <a:rPr lang="en-GB" sz="1400"/>
              <a:t>Local name: Bakekimo </a:t>
            </a:r>
            <a:endParaRPr/>
          </a:p>
        </p:txBody>
      </p:sp>
      <p:sp>
        <p:nvSpPr>
          <p:cNvPr id="475" name="Google Shape;475;p8"/>
          <p:cNvSpPr txBox="1"/>
          <p:nvPr>
            <p:ph idx="8" type="body"/>
          </p:nvPr>
        </p:nvSpPr>
        <p:spPr>
          <a:xfrm>
            <a:off x="8276040" y="2009699"/>
            <a:ext cx="3587109" cy="679418"/>
          </a:xfrm>
          <a:prstGeom prst="rect">
            <a:avLst/>
          </a:prstGeom>
          <a:solidFill>
            <a:schemeClr val="accent1"/>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USAGE TIER 3</a:t>
            </a:r>
            <a:endParaRPr/>
          </a:p>
        </p:txBody>
      </p:sp>
      <p:pic>
        <p:nvPicPr>
          <p:cNvPr id="476" name="Google Shape;476;p8"/>
          <p:cNvPicPr preferRelativeResize="0"/>
          <p:nvPr>
            <p:ph idx="14" type="pic"/>
          </p:nvPr>
        </p:nvPicPr>
        <p:blipFill rotWithShape="1">
          <a:blip r:embed="rId3">
            <a:alphaModFix/>
          </a:blip>
          <a:srcRect b="0" l="0" r="0" t="0"/>
          <a:stretch/>
        </p:blipFill>
        <p:spPr>
          <a:xfrm>
            <a:off x="8281988" y="2689841"/>
            <a:ext cx="3581400" cy="1246187"/>
          </a:xfrm>
          <a:prstGeom prst="rect">
            <a:avLst/>
          </a:prstGeom>
          <a:noFill/>
          <a:ln>
            <a:noFill/>
          </a:ln>
        </p:spPr>
      </p:pic>
      <p:sp>
        <p:nvSpPr>
          <p:cNvPr id="477" name="Google Shape;477;p8"/>
          <p:cNvSpPr txBox="1"/>
          <p:nvPr/>
        </p:nvSpPr>
        <p:spPr>
          <a:xfrm>
            <a:off x="10352491" y="4024796"/>
            <a:ext cx="1510658" cy="937729"/>
          </a:xfrm>
          <a:prstGeom prst="rect">
            <a:avLst/>
          </a:prstGeom>
          <a:noFill/>
          <a:ln>
            <a:noFill/>
          </a:ln>
        </p:spPr>
        <p:txBody>
          <a:bodyPr anchorCtr="0" anchor="t" bIns="0" lIns="0" spcFirstLastPara="1" rIns="0" wrap="square" tIns="0">
            <a:noAutofit/>
          </a:bodyPr>
          <a:lstStyle/>
          <a:p>
            <a:pPr indent="-171446" lvl="0" marL="171446" marR="0" rtl="0" algn="l">
              <a:lnSpc>
                <a:spcPct val="100000"/>
              </a:lnSpc>
              <a:spcBef>
                <a:spcPts val="0"/>
              </a:spcBef>
              <a:spcAft>
                <a:spcPts val="0"/>
              </a:spcAft>
              <a:buClr>
                <a:schemeClr val="dk1"/>
              </a:buClr>
              <a:buSzPts val="1400"/>
              <a:buFont typeface="Arial"/>
              <a:buChar char="•"/>
            </a:pPr>
            <a:r>
              <a:rPr b="0" lang="en-GB" sz="1400">
                <a:solidFill>
                  <a:schemeClr val="dk1"/>
                </a:solidFill>
                <a:latin typeface="Arial"/>
                <a:ea typeface="Arial"/>
                <a:cs typeface="Arial"/>
                <a:sym typeface="Arial"/>
              </a:rPr>
              <a:t>Kuber is a popular brand of loose snus </a:t>
            </a:r>
            <a:endParaRPr/>
          </a:p>
        </p:txBody>
      </p:sp>
      <p:sp>
        <p:nvSpPr>
          <p:cNvPr id="478" name="Google Shape;478;p8"/>
          <p:cNvSpPr txBox="1"/>
          <p:nvPr/>
        </p:nvSpPr>
        <p:spPr>
          <a:xfrm>
            <a:off x="8276038" y="5105401"/>
            <a:ext cx="3581400" cy="338554"/>
          </a:xfrm>
          <a:prstGeom prst="rect">
            <a:avLst/>
          </a:prstGeom>
          <a:solidFill>
            <a:srgbClr val="D8D8D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599"/>
              <a:buFont typeface="Arial"/>
              <a:buNone/>
            </a:pPr>
            <a:r>
              <a:rPr b="1" lang="en-GB" sz="1599">
                <a:solidFill>
                  <a:schemeClr val="dk1"/>
                </a:solidFill>
                <a:latin typeface="Arial"/>
                <a:ea typeface="Arial"/>
                <a:cs typeface="Arial"/>
                <a:sym typeface="Arial"/>
              </a:rPr>
              <a:t>SNUFF/SNUS</a:t>
            </a:r>
            <a:endParaRPr b="1" sz="1599">
              <a:solidFill>
                <a:schemeClr val="dk1"/>
              </a:solidFill>
              <a:latin typeface="Arial"/>
              <a:ea typeface="Arial"/>
              <a:cs typeface="Arial"/>
              <a:sym typeface="Arial"/>
            </a:endParaRPr>
          </a:p>
        </p:txBody>
      </p:sp>
      <p:pic>
        <p:nvPicPr>
          <p:cNvPr id="479" name="Google Shape;479;p8"/>
          <p:cNvPicPr preferRelativeResize="0"/>
          <p:nvPr>
            <p:ph idx="13" type="pic"/>
          </p:nvPr>
        </p:nvPicPr>
        <p:blipFill rotWithShape="1">
          <a:blip r:embed="rId4">
            <a:alphaModFix/>
          </a:blip>
          <a:srcRect b="31490" l="0" r="0" t="31490"/>
          <a:stretch/>
        </p:blipFill>
        <p:spPr>
          <a:xfrm>
            <a:off x="4338638" y="2687638"/>
            <a:ext cx="3581400" cy="1246187"/>
          </a:xfrm>
          <a:prstGeom prst="rect">
            <a:avLst/>
          </a:prstGeom>
          <a:noFill/>
          <a:ln>
            <a:noFill/>
          </a:ln>
        </p:spPr>
      </p:pic>
      <p:pic>
        <p:nvPicPr>
          <p:cNvPr id="480" name="Google Shape;480;p8"/>
          <p:cNvPicPr preferRelativeResize="0"/>
          <p:nvPr>
            <p:ph idx="9" type="pic"/>
          </p:nvPr>
        </p:nvPicPr>
        <p:blipFill rotWithShape="1">
          <a:blip r:embed="rId5">
            <a:alphaModFix/>
          </a:blip>
          <a:srcRect b="17459" l="0" r="0" t="17459"/>
          <a:stretch/>
        </p:blipFill>
        <p:spPr>
          <a:xfrm>
            <a:off x="400050" y="2687638"/>
            <a:ext cx="3581400" cy="12461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4" name="Shape 484"/>
        <p:cNvGrpSpPr/>
        <p:nvPr/>
      </p:nvGrpSpPr>
      <p:grpSpPr>
        <a:xfrm>
          <a:off x="0" y="0"/>
          <a:ext cx="0" cy="0"/>
          <a:chOff x="0" y="0"/>
          <a:chExt cx="0" cy="0"/>
        </a:xfrm>
      </p:grpSpPr>
      <p:sp>
        <p:nvSpPr>
          <p:cNvPr id="485" name="Google Shape;485;p9"/>
          <p:cNvSpPr txBox="1"/>
          <p:nvPr>
            <p:ph idx="2" type="body"/>
          </p:nvPr>
        </p:nvSpPr>
        <p:spPr>
          <a:xfrm>
            <a:off x="4342940" y="2572519"/>
            <a:ext cx="3587109" cy="3248024"/>
          </a:xfrm>
          <a:prstGeom prst="rect">
            <a:avLst/>
          </a:prstGeom>
          <a:noFill/>
          <a:ln>
            <a:noFill/>
          </a:ln>
        </p:spPr>
        <p:txBody>
          <a:bodyPr anchorCtr="0" anchor="t" bIns="0" lIns="0" spcFirstLastPara="1" rIns="0" wrap="square" tIns="0">
            <a:noAutofit/>
          </a:bodyPr>
          <a:lstStyle/>
          <a:p>
            <a:pPr indent="-171446" lvl="0" marL="171446" rtl="0" algn="l">
              <a:lnSpc>
                <a:spcPct val="100000"/>
              </a:lnSpc>
              <a:spcBef>
                <a:spcPts val="0"/>
              </a:spcBef>
              <a:spcAft>
                <a:spcPts val="0"/>
              </a:spcAft>
              <a:buClr>
                <a:schemeClr val="dk1"/>
              </a:buClr>
              <a:buSzPts val="1400"/>
              <a:buFont typeface="Noto Sans Symbols"/>
              <a:buChar char="✔"/>
            </a:pPr>
            <a:r>
              <a:rPr lang="en-GB" sz="1400"/>
              <a:t>Nice sensation/stimulation</a:t>
            </a:r>
            <a:endParaRPr/>
          </a:p>
          <a:p>
            <a:pPr indent="-171446" lvl="0" marL="171446" rtl="0" algn="l">
              <a:lnSpc>
                <a:spcPct val="100000"/>
              </a:lnSpc>
              <a:spcBef>
                <a:spcPts val="300"/>
              </a:spcBef>
              <a:spcAft>
                <a:spcPts val="0"/>
              </a:spcAft>
              <a:buClr>
                <a:schemeClr val="dk1"/>
              </a:buClr>
              <a:buSzPts val="1400"/>
              <a:buFont typeface="Noto Sans Symbols"/>
              <a:buChar char="✔"/>
            </a:pPr>
            <a:r>
              <a:rPr lang="en-GB" sz="1400"/>
              <a:t>Stress reduction</a:t>
            </a:r>
            <a:endParaRPr/>
          </a:p>
          <a:p>
            <a:pPr indent="-171446" lvl="0" marL="171446" rtl="0" algn="l">
              <a:lnSpc>
                <a:spcPct val="100000"/>
              </a:lnSpc>
              <a:spcBef>
                <a:spcPts val="300"/>
              </a:spcBef>
              <a:spcAft>
                <a:spcPts val="0"/>
              </a:spcAft>
              <a:buClr>
                <a:schemeClr val="dk1"/>
              </a:buClr>
              <a:buSzPts val="1400"/>
              <a:buFont typeface="Noto Sans Symbols"/>
              <a:buChar char="✔"/>
            </a:pPr>
            <a:r>
              <a:rPr lang="en-GB" sz="1400"/>
              <a:t>Relaxation </a:t>
            </a:r>
            <a:endParaRPr/>
          </a:p>
        </p:txBody>
      </p:sp>
      <p:sp>
        <p:nvSpPr>
          <p:cNvPr id="486" name="Google Shape;486;p9"/>
          <p:cNvSpPr txBox="1"/>
          <p:nvPr>
            <p:ph type="title"/>
          </p:nvPr>
        </p:nvSpPr>
        <p:spPr>
          <a:xfrm>
            <a:off x="404787" y="382819"/>
            <a:ext cx="11382428" cy="68865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lt2"/>
              </a:buClr>
              <a:buSzPts val="2700"/>
              <a:buFont typeface="Arial"/>
              <a:buNone/>
            </a:pPr>
            <a:r>
              <a:rPr lang="en-GB"/>
              <a:t>USERS ARE COGNISANT OF THE DANGERS OF SMOKING MANUFACTURED CIGARETTES</a:t>
            </a:r>
            <a:endParaRPr/>
          </a:p>
        </p:txBody>
      </p:sp>
      <p:sp>
        <p:nvSpPr>
          <p:cNvPr id="487" name="Google Shape;487;p9"/>
          <p:cNvSpPr txBox="1"/>
          <p:nvPr>
            <p:ph idx="4" type="body"/>
          </p:nvPr>
        </p:nvSpPr>
        <p:spPr>
          <a:xfrm>
            <a:off x="399866" y="1057276"/>
            <a:ext cx="11392287" cy="553998"/>
          </a:xfrm>
          <a:prstGeom prst="rect">
            <a:avLst/>
          </a:prstGeom>
          <a:noFill/>
          <a:ln>
            <a:noFill/>
          </a:ln>
        </p:spPr>
        <p:txBody>
          <a:bodyPr anchorCtr="0" anchor="t" bIns="0" lIns="0" spcFirstLastPara="1" rIns="108000" wrap="square" tIns="0">
            <a:spAutoFit/>
          </a:bodyPr>
          <a:lstStyle/>
          <a:p>
            <a:pPr indent="0" lvl="0" marL="0" rtl="0" algn="l">
              <a:lnSpc>
                <a:spcPct val="100000"/>
              </a:lnSpc>
              <a:spcBef>
                <a:spcPts val="0"/>
              </a:spcBef>
              <a:spcAft>
                <a:spcPts val="0"/>
              </a:spcAft>
              <a:buClr>
                <a:schemeClr val="dk2"/>
              </a:buClr>
              <a:buSzPts val="1800"/>
              <a:buNone/>
            </a:pPr>
            <a:r>
              <a:rPr lang="en-GB"/>
              <a:t>Nevertheless, despite the many frustrations experienced while smoking manufactured cigarettes, product stickiness and the ban of some oral nicotine products in Kenya promote continued usage </a:t>
            </a:r>
            <a:endParaRPr/>
          </a:p>
        </p:txBody>
      </p:sp>
      <p:sp>
        <p:nvSpPr>
          <p:cNvPr id="488" name="Google Shape;488;p9"/>
          <p:cNvSpPr txBox="1"/>
          <p:nvPr>
            <p:ph idx="6" type="body"/>
          </p:nvPr>
        </p:nvSpPr>
        <p:spPr>
          <a:xfrm>
            <a:off x="4338044" y="1809688"/>
            <a:ext cx="3587109" cy="679418"/>
          </a:xfrm>
          <a:prstGeom prst="rect">
            <a:avLst/>
          </a:prstGeom>
          <a:solidFill>
            <a:schemeClr val="dk2"/>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JOYS</a:t>
            </a:r>
            <a:endParaRPr/>
          </a:p>
        </p:txBody>
      </p:sp>
      <p:sp>
        <p:nvSpPr>
          <p:cNvPr id="489" name="Google Shape;489;p9"/>
          <p:cNvSpPr txBox="1"/>
          <p:nvPr>
            <p:ph idx="7" type="body"/>
          </p:nvPr>
        </p:nvSpPr>
        <p:spPr>
          <a:xfrm>
            <a:off x="8281098" y="2571071"/>
            <a:ext cx="3587109" cy="3248024"/>
          </a:xfrm>
          <a:prstGeom prst="rect">
            <a:avLst/>
          </a:prstGeom>
          <a:noFill/>
          <a:ln>
            <a:noFill/>
          </a:ln>
        </p:spPr>
        <p:txBody>
          <a:bodyPr anchorCtr="0" anchor="t" bIns="0" lIns="0" spcFirstLastPara="1" rIns="0" wrap="square" tIns="0">
            <a:noAutofit/>
          </a:bodyPr>
          <a:lstStyle/>
          <a:p>
            <a:pPr indent="-171446" lvl="0" marL="171446" rtl="0" algn="l">
              <a:lnSpc>
                <a:spcPct val="100000"/>
              </a:lnSpc>
              <a:spcBef>
                <a:spcPts val="0"/>
              </a:spcBef>
              <a:spcAft>
                <a:spcPts val="0"/>
              </a:spcAft>
              <a:buClr>
                <a:srgbClr val="C00000"/>
              </a:buClr>
              <a:buSzPts val="1400"/>
              <a:buFont typeface="Noto Sans Symbols"/>
              <a:buChar char="🗶"/>
            </a:pPr>
            <a:r>
              <a:rPr lang="en-GB" sz="1400"/>
              <a:t>Expensive</a:t>
            </a:r>
            <a:endParaRPr/>
          </a:p>
          <a:p>
            <a:pPr indent="-171446" lvl="0" marL="171446" rtl="0" algn="l">
              <a:lnSpc>
                <a:spcPct val="100000"/>
              </a:lnSpc>
              <a:spcBef>
                <a:spcPts val="300"/>
              </a:spcBef>
              <a:spcAft>
                <a:spcPts val="0"/>
              </a:spcAft>
              <a:buClr>
                <a:srgbClr val="C00000"/>
              </a:buClr>
              <a:buSzPts val="1400"/>
              <a:buFont typeface="Noto Sans Symbols"/>
              <a:buChar char="🗶"/>
            </a:pPr>
            <a:r>
              <a:rPr lang="en-GB" sz="1400"/>
              <a:t>Short-lived sensation </a:t>
            </a:r>
            <a:endParaRPr/>
          </a:p>
          <a:p>
            <a:pPr indent="-171446" lvl="0" marL="171446" rtl="0" algn="l">
              <a:lnSpc>
                <a:spcPct val="100000"/>
              </a:lnSpc>
              <a:spcBef>
                <a:spcPts val="300"/>
              </a:spcBef>
              <a:spcAft>
                <a:spcPts val="0"/>
              </a:spcAft>
              <a:buClr>
                <a:srgbClr val="C00000"/>
              </a:buClr>
              <a:buSzPts val="1400"/>
              <a:buFont typeface="Noto Sans Symbols"/>
              <a:buChar char="🗶"/>
            </a:pPr>
            <a:r>
              <a:rPr lang="en-GB" sz="1400"/>
              <a:t>After-smell </a:t>
            </a:r>
            <a:endParaRPr/>
          </a:p>
          <a:p>
            <a:pPr indent="-171446" lvl="0" marL="171446" rtl="0" algn="l">
              <a:lnSpc>
                <a:spcPct val="100000"/>
              </a:lnSpc>
              <a:spcBef>
                <a:spcPts val="300"/>
              </a:spcBef>
              <a:spcAft>
                <a:spcPts val="0"/>
              </a:spcAft>
              <a:buClr>
                <a:srgbClr val="C00000"/>
              </a:buClr>
              <a:buSzPts val="1400"/>
              <a:buFont typeface="Noto Sans Symbols"/>
              <a:buChar char="🗶"/>
            </a:pPr>
            <a:r>
              <a:rPr lang="en-GB" sz="1400"/>
              <a:t>Bad breath</a:t>
            </a:r>
            <a:endParaRPr/>
          </a:p>
          <a:p>
            <a:pPr indent="-171446" lvl="0" marL="171446" rtl="0" algn="l">
              <a:lnSpc>
                <a:spcPct val="100000"/>
              </a:lnSpc>
              <a:spcBef>
                <a:spcPts val="300"/>
              </a:spcBef>
              <a:spcAft>
                <a:spcPts val="0"/>
              </a:spcAft>
              <a:buClr>
                <a:srgbClr val="C00000"/>
              </a:buClr>
              <a:buSzPts val="1400"/>
              <a:buFont typeface="Noto Sans Symbols"/>
              <a:buChar char="🗶"/>
            </a:pPr>
            <a:r>
              <a:rPr lang="en-GB" sz="1400"/>
              <a:t>Teeth stain </a:t>
            </a:r>
            <a:endParaRPr/>
          </a:p>
          <a:p>
            <a:pPr indent="-171446" lvl="0" marL="171446" rtl="0" algn="l">
              <a:lnSpc>
                <a:spcPct val="100000"/>
              </a:lnSpc>
              <a:spcBef>
                <a:spcPts val="300"/>
              </a:spcBef>
              <a:spcAft>
                <a:spcPts val="0"/>
              </a:spcAft>
              <a:buClr>
                <a:srgbClr val="C00000"/>
              </a:buClr>
              <a:buSzPts val="1400"/>
              <a:buFont typeface="Noto Sans Symbols"/>
              <a:buChar char="🗶"/>
            </a:pPr>
            <a:r>
              <a:rPr lang="en-GB" sz="1400"/>
              <a:t>Knowledge of the resultant health risks</a:t>
            </a:r>
            <a:endParaRPr/>
          </a:p>
          <a:p>
            <a:pPr indent="-171446" lvl="0" marL="171446" rtl="0" algn="l">
              <a:lnSpc>
                <a:spcPct val="100000"/>
              </a:lnSpc>
              <a:spcBef>
                <a:spcPts val="300"/>
              </a:spcBef>
              <a:spcAft>
                <a:spcPts val="0"/>
              </a:spcAft>
              <a:buClr>
                <a:srgbClr val="C00000"/>
              </a:buClr>
              <a:buSzPts val="1400"/>
              <a:buFont typeface="Noto Sans Symbols"/>
              <a:buChar char="🗶"/>
            </a:pPr>
            <a:r>
              <a:rPr lang="en-GB" sz="1400"/>
              <a:t>Gender stigmatisation </a:t>
            </a:r>
            <a:endParaRPr sz="1400"/>
          </a:p>
          <a:p>
            <a:pPr indent="-171446" lvl="0" marL="171446" rtl="0" algn="l">
              <a:lnSpc>
                <a:spcPct val="100000"/>
              </a:lnSpc>
              <a:spcBef>
                <a:spcPts val="300"/>
              </a:spcBef>
              <a:spcAft>
                <a:spcPts val="0"/>
              </a:spcAft>
              <a:buClr>
                <a:srgbClr val="C00000"/>
              </a:buClr>
              <a:buSzPts val="1400"/>
              <a:buFont typeface="Noto Sans Symbols"/>
              <a:buChar char="🗶"/>
            </a:pPr>
            <a:r>
              <a:rPr lang="en-GB" sz="1400"/>
              <a:t>Sticks not waterproof</a:t>
            </a:r>
            <a:endParaRPr/>
          </a:p>
          <a:p>
            <a:pPr indent="-171446" lvl="0" marL="171446" rtl="0" algn="l">
              <a:lnSpc>
                <a:spcPct val="100000"/>
              </a:lnSpc>
              <a:spcBef>
                <a:spcPts val="300"/>
              </a:spcBef>
              <a:spcAft>
                <a:spcPts val="0"/>
              </a:spcAft>
              <a:buClr>
                <a:srgbClr val="C00000"/>
              </a:buClr>
              <a:buSzPts val="1400"/>
              <a:buFont typeface="Noto Sans Symbols"/>
              <a:buChar char="🗶"/>
            </a:pPr>
            <a:r>
              <a:rPr lang="en-GB" sz="1400"/>
              <a:t>Addictive nature</a:t>
            </a:r>
            <a:endParaRPr/>
          </a:p>
          <a:p>
            <a:pPr indent="-171446" lvl="0" marL="171446" rtl="0" algn="l">
              <a:lnSpc>
                <a:spcPct val="100000"/>
              </a:lnSpc>
              <a:spcBef>
                <a:spcPts val="300"/>
              </a:spcBef>
              <a:spcAft>
                <a:spcPts val="0"/>
              </a:spcAft>
              <a:buClr>
                <a:srgbClr val="C00000"/>
              </a:buClr>
              <a:buSzPts val="1400"/>
              <a:buFont typeface="Noto Sans Symbols"/>
              <a:buChar char="🗶"/>
            </a:pPr>
            <a:r>
              <a:rPr lang="en-GB" sz="1400"/>
              <a:t>Breathing difficulties</a:t>
            </a:r>
            <a:endParaRPr/>
          </a:p>
          <a:p>
            <a:pPr indent="-171446" lvl="0" marL="171446" rtl="0" algn="l">
              <a:lnSpc>
                <a:spcPct val="100000"/>
              </a:lnSpc>
              <a:spcBef>
                <a:spcPts val="300"/>
              </a:spcBef>
              <a:spcAft>
                <a:spcPts val="0"/>
              </a:spcAft>
              <a:buClr>
                <a:srgbClr val="C00000"/>
              </a:buClr>
              <a:buSzPts val="1400"/>
              <a:buFont typeface="Noto Sans Symbols"/>
              <a:buChar char="🗶"/>
            </a:pPr>
            <a:r>
              <a:rPr lang="en-GB" sz="1400"/>
              <a:t>Lowered productivity due to the overstimulation</a:t>
            </a:r>
            <a:endParaRPr sz="1400"/>
          </a:p>
          <a:p>
            <a:pPr indent="-171446" lvl="0" marL="171446" rtl="0" algn="l">
              <a:lnSpc>
                <a:spcPct val="100000"/>
              </a:lnSpc>
              <a:spcBef>
                <a:spcPts val="300"/>
              </a:spcBef>
              <a:spcAft>
                <a:spcPts val="0"/>
              </a:spcAft>
              <a:buClr>
                <a:srgbClr val="C00000"/>
              </a:buClr>
              <a:buSzPts val="1400"/>
              <a:buFont typeface="Noto Sans Symbols"/>
              <a:buChar char="🗶"/>
            </a:pPr>
            <a:r>
              <a:rPr lang="en-GB" sz="1400"/>
              <a:t>Affecting others through passive smoke</a:t>
            </a:r>
            <a:endParaRPr/>
          </a:p>
          <a:p>
            <a:pPr indent="-171446" lvl="0" marL="171446" rtl="0" algn="l">
              <a:lnSpc>
                <a:spcPct val="100000"/>
              </a:lnSpc>
              <a:spcBef>
                <a:spcPts val="300"/>
              </a:spcBef>
              <a:spcAft>
                <a:spcPts val="0"/>
              </a:spcAft>
              <a:buClr>
                <a:srgbClr val="C00000"/>
              </a:buClr>
              <a:buSzPts val="1400"/>
              <a:buFont typeface="Noto Sans Symbols"/>
              <a:buChar char="🗶"/>
            </a:pPr>
            <a:r>
              <a:rPr lang="en-GB" sz="1400"/>
              <a:t>Need to isolate self  </a:t>
            </a:r>
            <a:endParaRPr sz="1400"/>
          </a:p>
          <a:p>
            <a:pPr indent="-82546" lvl="0" marL="171446" rtl="0" algn="l">
              <a:lnSpc>
                <a:spcPct val="100000"/>
              </a:lnSpc>
              <a:spcBef>
                <a:spcPts val="300"/>
              </a:spcBef>
              <a:spcAft>
                <a:spcPts val="0"/>
              </a:spcAft>
              <a:buClr>
                <a:schemeClr val="dk1"/>
              </a:buClr>
              <a:buSzPts val="1400"/>
              <a:buNone/>
            </a:pPr>
            <a:r>
              <a:t/>
            </a:r>
            <a:endParaRPr sz="1400"/>
          </a:p>
        </p:txBody>
      </p:sp>
      <p:sp>
        <p:nvSpPr>
          <p:cNvPr id="490" name="Google Shape;490;p9"/>
          <p:cNvSpPr txBox="1"/>
          <p:nvPr>
            <p:ph idx="8" type="body"/>
          </p:nvPr>
        </p:nvSpPr>
        <p:spPr>
          <a:xfrm>
            <a:off x="8276040" y="1808240"/>
            <a:ext cx="3587109" cy="679418"/>
          </a:xfrm>
          <a:prstGeom prst="rect">
            <a:avLst/>
          </a:prstGeom>
          <a:solidFill>
            <a:srgbClr val="C00000"/>
          </a:solidFill>
          <a:ln>
            <a:noFill/>
          </a:ln>
        </p:spPr>
        <p:txBody>
          <a:bodyPr anchorCtr="0" anchor="ctr" bIns="0" lIns="91425" spcFirstLastPara="1" rIns="91425" wrap="square" tIns="0">
            <a:noAutofit/>
          </a:bodyPr>
          <a:lstStyle/>
          <a:p>
            <a:pPr indent="0" lvl="0" marL="0" rtl="0" algn="l">
              <a:lnSpc>
                <a:spcPct val="100000"/>
              </a:lnSpc>
              <a:spcBef>
                <a:spcPts val="0"/>
              </a:spcBef>
              <a:spcAft>
                <a:spcPts val="0"/>
              </a:spcAft>
              <a:buClr>
                <a:schemeClr val="lt1"/>
              </a:buClr>
              <a:buSzPts val="1800"/>
              <a:buNone/>
            </a:pPr>
            <a:r>
              <a:rPr lang="en-GB"/>
              <a:t>FRUSTRATIONS</a:t>
            </a:r>
            <a:endParaRPr/>
          </a:p>
        </p:txBody>
      </p:sp>
      <p:pic>
        <p:nvPicPr>
          <p:cNvPr id="491" name="Google Shape;491;p9"/>
          <p:cNvPicPr preferRelativeResize="0"/>
          <p:nvPr/>
        </p:nvPicPr>
        <p:blipFill rotWithShape="1">
          <a:blip r:embed="rId4">
            <a:alphaModFix/>
          </a:blip>
          <a:srcRect b="0" l="0" r="0" t="0"/>
          <a:stretch/>
        </p:blipFill>
        <p:spPr>
          <a:xfrm>
            <a:off x="10993258" y="2603111"/>
            <a:ext cx="660282" cy="650629"/>
          </a:xfrm>
          <a:prstGeom prst="rect">
            <a:avLst/>
          </a:prstGeom>
          <a:noFill/>
          <a:ln>
            <a:noFill/>
          </a:ln>
        </p:spPr>
      </p:pic>
      <p:pic>
        <p:nvPicPr>
          <p:cNvPr id="492" name="Google Shape;492;p9"/>
          <p:cNvPicPr preferRelativeResize="0"/>
          <p:nvPr>
            <p:ph idx="1" type="body"/>
          </p:nvPr>
        </p:nvPicPr>
        <p:blipFill rotWithShape="1">
          <a:blip r:embed="rId5">
            <a:alphaModFix/>
          </a:blip>
          <a:srcRect b="0" l="5381" r="4186" t="1139"/>
          <a:stretch/>
        </p:blipFill>
        <p:spPr>
          <a:xfrm>
            <a:off x="404813" y="1808241"/>
            <a:ext cx="3587750" cy="40108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4_IPSOS - Classical Template - 16x9">
  <a:themeElements>
    <a:clrScheme name="Ipsos">
      <a:dk1>
        <a:srgbClr val="000000"/>
      </a:dk1>
      <a:lt1>
        <a:srgbClr val="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2021-05-06T07:41:13Z</dcterms:created>
  <dc:creator>Kageha Ambembo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0x010100066A36DB7770B649B5A203021DA65B52</vt:lpwstr>
  </property>
</Properties>
</file>